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2.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5.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tags/tag6.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73" r:id="rId2"/>
    <p:sldMasterId id="2147483694" r:id="rId3"/>
    <p:sldMasterId id="2147483717" r:id="rId4"/>
  </p:sldMasterIdLst>
  <p:notesMasterIdLst>
    <p:notesMasterId r:id="rId21"/>
  </p:notesMasterIdLst>
  <p:handoutMasterIdLst>
    <p:handoutMasterId r:id="rId22"/>
  </p:handoutMasterIdLst>
  <p:sldIdLst>
    <p:sldId id="538" r:id="rId5"/>
    <p:sldId id="357" r:id="rId6"/>
    <p:sldId id="532" r:id="rId7"/>
    <p:sldId id="362" r:id="rId8"/>
    <p:sldId id="363" r:id="rId9"/>
    <p:sldId id="364" r:id="rId10"/>
    <p:sldId id="365" r:id="rId11"/>
    <p:sldId id="366" r:id="rId12"/>
    <p:sldId id="536" r:id="rId13"/>
    <p:sldId id="333" r:id="rId14"/>
    <p:sldId id="354" r:id="rId15"/>
    <p:sldId id="353" r:id="rId16"/>
    <p:sldId id="339" r:id="rId17"/>
    <p:sldId id="349" r:id="rId18"/>
    <p:sldId id="359" r:id="rId19"/>
    <p:sldId id="350" r:id="rId20"/>
  </p:sldIdLst>
  <p:sldSz cx="14630400" cy="8229600"/>
  <p:notesSz cx="6858000" cy="9144000"/>
  <p:custDataLst>
    <p:tags r:id="rId23"/>
  </p:custDataLst>
  <p:defaultTex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 userDrawn="1">
          <p15:clr>
            <a:srgbClr val="A4A3A4"/>
          </p15:clr>
        </p15:guide>
        <p15:guide id="2" orient="horz" pos="1296" userDrawn="1">
          <p15:clr>
            <a:srgbClr val="A4A3A4"/>
          </p15:clr>
        </p15:guide>
        <p15:guide id="3" orient="horz" pos="4522" userDrawn="1">
          <p15:clr>
            <a:srgbClr val="A4A3A4"/>
          </p15:clr>
        </p15:guide>
        <p15:guide id="4" orient="horz" pos="4896" userDrawn="1">
          <p15:clr>
            <a:srgbClr val="A4A3A4"/>
          </p15:clr>
        </p15:guide>
        <p15:guide id="5" pos="7488" userDrawn="1">
          <p15:clr>
            <a:srgbClr val="A4A3A4"/>
          </p15:clr>
        </p15:guide>
        <p15:guide id="7" pos="3024" userDrawn="1">
          <p15:clr>
            <a:srgbClr val="A4A3A4"/>
          </p15:clr>
        </p15:guide>
        <p15:guide id="8" pos="3312" userDrawn="1">
          <p15:clr>
            <a:srgbClr val="A4A3A4"/>
          </p15:clr>
        </p15:guide>
        <p15:guide id="9" pos="4464" userDrawn="1">
          <p15:clr>
            <a:srgbClr val="A4A3A4"/>
          </p15:clr>
        </p15:guide>
        <p15:guide id="10" pos="4608" userDrawn="1">
          <p15:clr>
            <a:srgbClr val="A4A3A4"/>
          </p15:clr>
        </p15:guide>
        <p15:guide id="11" pos="4752" userDrawn="1">
          <p15:clr>
            <a:srgbClr val="A4A3A4"/>
          </p15:clr>
        </p15:guide>
        <p15:guide id="12" pos="5904" userDrawn="1">
          <p15:clr>
            <a:srgbClr val="A4A3A4"/>
          </p15:clr>
        </p15:guide>
        <p15:guide id="14" pos="8784" userDrawn="1">
          <p15:clr>
            <a:srgbClr val="A4A3A4"/>
          </p15:clr>
        </p15:guide>
        <p15:guide id="15" orient="horz" pos="470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BD5076-5073-49C7-9E08-65982F3C9860}">
  <a:tblStyle styleId="{45BD5076-5073-49C7-9E08-65982F3C9860}" styleName="DXC Table">
    <a:wholeTbl>
      <a:tcTxStyle>
        <a:fontRef idx="minor"/>
        <a:srgbClr val="000000"/>
      </a:tcTxStyle>
      <a:tcStyle>
        <a:tcBdr>
          <a:left>
            <a:ln>
              <a:noFill/>
            </a:ln>
          </a:left>
          <a:right>
            <a:ln>
              <a:noFill/>
            </a:ln>
          </a:right>
          <a:top>
            <a:ln w="6350">
              <a:solidFill>
                <a:srgbClr val="000000"/>
              </a:solidFill>
            </a:ln>
          </a:top>
          <a:bottom>
            <a:ln w="6350">
              <a:solidFill>
                <a:srgbClr val="000000"/>
              </a:solidFill>
            </a:ln>
          </a:bottom>
          <a:insideH>
            <a:ln w="6350">
              <a:solidFill>
                <a:srgbClr val="000000"/>
              </a:solidFill>
            </a:ln>
          </a:insideH>
          <a:insideV>
            <a:ln>
              <a:noFill/>
            </a:ln>
          </a:insideV>
        </a:tcBdr>
        <a:fill>
          <a:noFill/>
        </a:fill>
      </a:tcStyle>
    </a:wholeTbl>
    <a:lastCol>
      <a:tcTxStyle b="on">
        <a:fontRef idx="major"/>
        <a:srgbClr val="000000"/>
      </a:tcTxStyle>
      <a:tcStyle>
        <a:tcBdr/>
      </a:tcStyle>
    </a:lastCol>
    <a:firstCol>
      <a:tcTxStyle b="on">
        <a:fontRef idx="major"/>
        <a:srgbClr val="000000"/>
      </a:tcTxStyle>
      <a:tcStyle>
        <a:tcBdr/>
      </a:tcStyle>
    </a:firstCol>
    <a:lastRow>
      <a:tcTxStyle b="on">
        <a:fontRef idx="major"/>
        <a:srgbClr val="000000"/>
      </a:tcTxStyle>
      <a:tcStyle>
        <a:tcBdr>
          <a:top>
            <a:ln w="19050">
              <a:solidFill>
                <a:srgbClr val="000000"/>
              </a:solidFill>
            </a:ln>
          </a:top>
          <a:bottom>
            <a:ln>
              <a:noFill/>
            </a:ln>
          </a:bottom>
        </a:tcBdr>
        <a:fill>
          <a:noFill/>
        </a:fill>
      </a:tcStyle>
    </a:lastRow>
    <a:firstRow>
      <a:tcTxStyle b="on">
        <a:fontRef idx="major"/>
        <a:srgbClr val="000000"/>
      </a:tcTxStyle>
      <a:tcStyle>
        <a:tcBdr>
          <a:top>
            <a:ln>
              <a:noFill/>
            </a:ln>
          </a:top>
          <a:bottom>
            <a:ln w="19050">
              <a:solidFill>
                <a:srgbClr val="000000"/>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24" autoAdjust="0"/>
    <p:restoredTop sz="95401" autoAdjust="0"/>
  </p:normalViewPr>
  <p:slideViewPr>
    <p:cSldViewPr snapToGrid="0" showGuides="1">
      <p:cViewPr varScale="1">
        <p:scale>
          <a:sx n="68" d="100"/>
          <a:sy n="68" d="100"/>
        </p:scale>
        <p:origin x="989" y="77"/>
      </p:cViewPr>
      <p:guideLst>
        <p:guide orient="horz" pos="403"/>
        <p:guide orient="horz" pos="1296"/>
        <p:guide orient="horz" pos="4522"/>
        <p:guide orient="horz" pos="4896"/>
        <p:guide pos="7488"/>
        <p:guide pos="3024"/>
        <p:guide pos="3312"/>
        <p:guide pos="4464"/>
        <p:guide pos="4608"/>
        <p:guide pos="4752"/>
        <p:guide pos="5904"/>
        <p:guide pos="8784"/>
        <p:guide orient="horz" pos="4704"/>
      </p:guideLst>
    </p:cSldViewPr>
  </p:slideViewPr>
  <p:notesTextViewPr>
    <p:cViewPr>
      <p:scale>
        <a:sx n="125" d="100"/>
        <a:sy n="125" d="100"/>
      </p:scale>
      <p:origin x="0" y="0"/>
    </p:cViewPr>
  </p:notesTextViewPr>
  <p:sorterViewPr>
    <p:cViewPr>
      <p:scale>
        <a:sx n="66" d="100"/>
        <a:sy n="66" d="100"/>
      </p:scale>
      <p:origin x="0" y="0"/>
    </p:cViewPr>
  </p:sorterViewPr>
  <p:notesViewPr>
    <p:cSldViewPr snapToGrid="0" showGuides="1">
      <p:cViewPr varScale="1">
        <p:scale>
          <a:sx n="54" d="100"/>
          <a:sy n="54" d="100"/>
        </p:scale>
        <p:origin x="282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cs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3EA277-358B-E94E-961E-33D0503F6849}" type="datetimeFigureOut">
              <a:rPr lang="en-US" smtClean="0">
                <a:latin typeface="Arial"/>
                <a:cs typeface="Arial"/>
              </a:rPr>
              <a:t>1/23/2019</a:t>
            </a:fld>
            <a:endParaRPr lang="en-US" dirty="0">
              <a:latin typeface="Arial"/>
              <a:cs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cs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0AC7428-30A9-FD43-A0D8-DB91B17088EC}" type="slidenum">
              <a:rPr lang="en-US" smtClean="0">
                <a:latin typeface="Arial"/>
                <a:cs typeface="Arial"/>
              </a:rPr>
              <a:t>‹#›</a:t>
            </a:fld>
            <a:endParaRPr lang="en-US" dirty="0">
              <a:latin typeface="Arial"/>
              <a:cs typeface="Arial"/>
            </a:endParaRPr>
          </a:p>
        </p:txBody>
      </p:sp>
    </p:spTree>
    <p:extLst>
      <p:ext uri="{BB962C8B-B14F-4D97-AF65-F5344CB8AC3E}">
        <p14:creationId xmlns:p14="http://schemas.microsoft.com/office/powerpoint/2010/main" val="1347649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cs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cs typeface="Arial"/>
              </a:defRPr>
            </a:lvl1pPr>
          </a:lstStyle>
          <a:p>
            <a:fld id="{73B26A0F-F4D6-9B4F-A87B-D8948CDE3BB4}" type="datetimeFigureOut">
              <a:rPr lang="en-US" smtClean="0"/>
              <a:pPr/>
              <a:t>1/23/2019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cs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cs typeface="Arial"/>
              </a:defRPr>
            </a:lvl1pPr>
          </a:lstStyle>
          <a:p>
            <a:fld id="{7DE2E8FF-3D0C-9D4D-B4D1-3089215958A5}" type="slidenum">
              <a:rPr lang="en-US" smtClean="0"/>
              <a:pPr/>
              <a:t>‹#›</a:t>
            </a:fld>
            <a:endParaRPr lang="en-US" dirty="0"/>
          </a:p>
        </p:txBody>
      </p:sp>
    </p:spTree>
    <p:extLst>
      <p:ext uri="{BB962C8B-B14F-4D97-AF65-F5344CB8AC3E}">
        <p14:creationId xmlns:p14="http://schemas.microsoft.com/office/powerpoint/2010/main" val="3274134959"/>
      </p:ext>
    </p:extLst>
  </p:cSld>
  <p:clrMap bg1="lt1" tx1="dk1" bg2="lt2" tx2="dk2" accent1="accent1" accent2="accent2" accent3="accent3" accent4="accent4" accent5="accent5" accent6="accent6" hlink="hlink" folHlink="folHlink"/>
  <p:hf hdr="0" ftr="0" dt="0"/>
  <p:notesStyle>
    <a:lvl1pPr marL="0" algn="l" defTabSz="731520" rtl="0" eaLnBrk="1" latinLnBrk="0" hangingPunct="1">
      <a:defRPr sz="1920" kern="1200">
        <a:solidFill>
          <a:schemeClr val="tx1"/>
        </a:solidFill>
        <a:latin typeface="Arial"/>
        <a:ea typeface="+mn-ea"/>
        <a:cs typeface="Arial"/>
      </a:defRPr>
    </a:lvl1pPr>
    <a:lvl2pPr marL="731520" algn="l" defTabSz="731520" rtl="0" eaLnBrk="1" latinLnBrk="0" hangingPunct="1">
      <a:defRPr sz="1920" kern="1200">
        <a:solidFill>
          <a:schemeClr val="tx1"/>
        </a:solidFill>
        <a:latin typeface="Arial"/>
        <a:ea typeface="+mn-ea"/>
        <a:cs typeface="+mn-cs"/>
      </a:defRPr>
    </a:lvl2pPr>
    <a:lvl3pPr marL="1463040" algn="l" defTabSz="731520" rtl="0" eaLnBrk="1" latinLnBrk="0" hangingPunct="1">
      <a:defRPr sz="1920" kern="1200">
        <a:solidFill>
          <a:schemeClr val="tx1"/>
        </a:solidFill>
        <a:latin typeface="Arial"/>
        <a:ea typeface="+mn-ea"/>
        <a:cs typeface="+mn-cs"/>
      </a:defRPr>
    </a:lvl3pPr>
    <a:lvl4pPr marL="2194560" algn="l" defTabSz="731520" rtl="0" eaLnBrk="1" latinLnBrk="0" hangingPunct="1">
      <a:defRPr sz="1920" kern="1200">
        <a:solidFill>
          <a:schemeClr val="tx1"/>
        </a:solidFill>
        <a:latin typeface="Arial"/>
        <a:ea typeface="+mn-ea"/>
        <a:cs typeface="+mn-cs"/>
      </a:defRPr>
    </a:lvl4pPr>
    <a:lvl5pPr marL="2926080" algn="l" defTabSz="731520" rtl="0" eaLnBrk="1" latinLnBrk="0" hangingPunct="1">
      <a:defRPr sz="1920" kern="1200">
        <a:solidFill>
          <a:schemeClr val="tx1"/>
        </a:solidFill>
        <a:latin typeface="Arial"/>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7DE2E8FF-3D0C-9D4D-B4D1-3089215958A5}" type="slidenum">
              <a:rPr lang="en-US" smtClean="0"/>
              <a:pPr/>
              <a:t>2</a:t>
            </a:fld>
            <a:endParaRPr lang="en-US" dirty="0"/>
          </a:p>
        </p:txBody>
      </p:sp>
    </p:spTree>
    <p:extLst>
      <p:ext uri="{BB962C8B-B14F-4D97-AF65-F5344CB8AC3E}">
        <p14:creationId xmlns:p14="http://schemas.microsoft.com/office/powerpoint/2010/main" val="2591954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dirty="0"/>
              <a:t>We start with </a:t>
            </a:r>
            <a:r>
              <a:rPr lang="en-US" baseline="0" dirty="0"/>
              <a:t>an example of a machine learning algorithm. The code takes in data, builds a model, and uses the model to produce some result.</a:t>
            </a:r>
            <a:endParaRPr lang="en-US" dirty="0"/>
          </a:p>
          <a:p>
            <a:pPr marL="0" marR="0" indent="0" algn="l" defTabSz="73152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DE2E8FF-3D0C-9D4D-B4D1-3089215958A5}" type="slidenum">
              <a:rPr lang="en-US" smtClean="0"/>
              <a:pPr/>
              <a:t>10</a:t>
            </a:fld>
            <a:endParaRPr lang="en-US" dirty="0"/>
          </a:p>
        </p:txBody>
      </p:sp>
    </p:spTree>
    <p:extLst>
      <p:ext uri="{BB962C8B-B14F-4D97-AF65-F5344CB8AC3E}">
        <p14:creationId xmlns:p14="http://schemas.microsoft.com/office/powerpoint/2010/main" val="2224773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dirty="0"/>
              <a:t>We start with </a:t>
            </a:r>
            <a:r>
              <a:rPr lang="en-US" baseline="0" dirty="0"/>
              <a:t>an example of a machine learning algorithm. The code takes in data, builds a model, and uses the model to produce some result.</a:t>
            </a:r>
            <a:endParaRPr lang="en-US" dirty="0"/>
          </a:p>
          <a:p>
            <a:pPr marL="0" marR="0" indent="0" algn="l" defTabSz="73152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DE2E8FF-3D0C-9D4D-B4D1-3089215958A5}" type="slidenum">
              <a:rPr lang="en-US" smtClean="0"/>
              <a:pPr/>
              <a:t>11</a:t>
            </a:fld>
            <a:endParaRPr lang="en-US" dirty="0"/>
          </a:p>
        </p:txBody>
      </p:sp>
    </p:spTree>
    <p:extLst>
      <p:ext uri="{BB962C8B-B14F-4D97-AF65-F5344CB8AC3E}">
        <p14:creationId xmlns:p14="http://schemas.microsoft.com/office/powerpoint/2010/main" val="1421304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dirty="0"/>
              <a:t>More realistically, many</a:t>
            </a:r>
            <a:r>
              <a:rPr lang="en-US" baseline="0" dirty="0"/>
              <a:t> who write algorithms understand the underlying principles involved, but often aren’t experts in the technique. The data scientist starts by writing the parts of the algorithm that are least understood. Much of the code is copied from other projects. There often is no single best way to analyze the data. Stakeholders often have existing beliefs about how the world works, independent of the algorithm’s results.</a:t>
            </a:r>
            <a:endParaRPr lang="en-US" dirty="0"/>
          </a:p>
          <a:p>
            <a:pPr marL="0" marR="0" indent="0" algn="l" defTabSz="73152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DE2E8FF-3D0C-9D4D-B4D1-3089215958A5}" type="slidenum">
              <a:rPr lang="en-US" smtClean="0"/>
              <a:pPr/>
              <a:t>12</a:t>
            </a:fld>
            <a:endParaRPr lang="en-US" dirty="0"/>
          </a:p>
        </p:txBody>
      </p:sp>
    </p:spTree>
    <p:extLst>
      <p:ext uri="{BB962C8B-B14F-4D97-AF65-F5344CB8AC3E}">
        <p14:creationId xmlns:p14="http://schemas.microsoft.com/office/powerpoint/2010/main" val="1308593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rial"/>
                <a:ea typeface="+mn-ea"/>
                <a:cs typeface="Arial"/>
              </a:rPr>
              <a:t>To operate on the level of a professional data scientist, you have to master the art of the hack. You need to get good at producing new, minimum-viable, data products based on adaptations of assets you already have.</a:t>
            </a:r>
            <a:endParaRPr lang="en-US" dirty="0"/>
          </a:p>
          <a:p>
            <a:pPr marL="0" marR="0" indent="0" algn="l" defTabSz="73152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DE2E8FF-3D0C-9D4D-B4D1-3089215958A5}" type="slidenum">
              <a:rPr lang="en-US" smtClean="0"/>
              <a:pPr/>
              <a:t>13</a:t>
            </a:fld>
            <a:endParaRPr lang="en-US" dirty="0"/>
          </a:p>
        </p:txBody>
      </p:sp>
    </p:spTree>
    <p:extLst>
      <p:ext uri="{BB962C8B-B14F-4D97-AF65-F5344CB8AC3E}">
        <p14:creationId xmlns:p14="http://schemas.microsoft.com/office/powerpoint/2010/main" val="2224773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800" dirty="0"/>
              <a:t>We can learn about data</a:t>
            </a:r>
            <a:r>
              <a:rPr lang="en-US" sz="1800" baseline="0" dirty="0"/>
              <a:t> </a:t>
            </a:r>
            <a:r>
              <a:rPr lang="en-US" sz="1800" dirty="0"/>
              <a:t>pipelines using an example. This example uses</a:t>
            </a:r>
            <a:r>
              <a:rPr lang="en-US" sz="1800" baseline="0" dirty="0"/>
              <a:t> an R script to model the essential elements of a professional-grade data pipeline.</a:t>
            </a:r>
            <a:endParaRPr lang="en-US" sz="1800" dirty="0"/>
          </a:p>
          <a:p>
            <a:endParaRPr lang="en-US" dirty="0"/>
          </a:p>
        </p:txBody>
      </p:sp>
      <p:sp>
        <p:nvSpPr>
          <p:cNvPr id="4" name="Slide Number Placeholder 3"/>
          <p:cNvSpPr>
            <a:spLocks noGrp="1"/>
          </p:cNvSpPr>
          <p:nvPr>
            <p:ph type="sldNum" sz="quarter" idx="10"/>
          </p:nvPr>
        </p:nvSpPr>
        <p:spPr/>
        <p:txBody>
          <a:bodyPr/>
          <a:lstStyle/>
          <a:p>
            <a:pPr marL="0" marR="0" lvl="0" indent="0" algn="r" defTabSz="1463040" rtl="0" eaLnBrk="1" fontAlgn="auto" latinLnBrk="0" hangingPunct="1">
              <a:lnSpc>
                <a:spcPct val="100000"/>
              </a:lnSpc>
              <a:spcBef>
                <a:spcPts val="0"/>
              </a:spcBef>
              <a:spcAft>
                <a:spcPts val="0"/>
              </a:spcAft>
              <a:buClrTx/>
              <a:buSzTx/>
              <a:buFontTx/>
              <a:buNone/>
              <a:tabLst/>
              <a:defRPr/>
            </a:pPr>
            <a:fld id="{7DE2E8FF-3D0C-9D4D-B4D1-3089215958A5}" type="slidenum">
              <a:rPr kumimoji="0" lang="en-US" sz="1200" b="0" i="0" u="none" strike="noStrike" kern="1200" cap="none" spc="0" normalizeH="0" baseline="0" noProof="0" smtClean="0">
                <a:ln>
                  <a:noFill/>
                </a:ln>
                <a:solidFill>
                  <a:prstClr val="black"/>
                </a:solidFill>
                <a:effectLst/>
                <a:uLnTx/>
                <a:uFillTx/>
                <a:latin typeface="Arial"/>
                <a:ea typeface="+mn-ea"/>
                <a:cs typeface="Arial"/>
              </a:rPr>
              <a:pPr marL="0" marR="0" lvl="0" indent="0" algn="r" defTabSz="146304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3520315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7DE2E8FF-3D0C-9D4D-B4D1-3089215958A5}" type="slidenum">
              <a:rPr lang="en-US" smtClean="0"/>
              <a:pPr/>
              <a:t>15</a:t>
            </a:fld>
            <a:endParaRPr lang="en-US" dirty="0"/>
          </a:p>
        </p:txBody>
      </p:sp>
    </p:spTree>
    <p:extLst>
      <p:ext uri="{BB962C8B-B14F-4D97-AF65-F5344CB8AC3E}">
        <p14:creationId xmlns:p14="http://schemas.microsoft.com/office/powerpoint/2010/main" val="26894500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3.emf"/><Relationship Id="rId5" Type="http://schemas.openxmlformats.org/officeDocument/2006/relationships/image" Target="../media/image13.emf"/><Relationship Id="rId4" Type="http://schemas.openxmlformats.org/officeDocument/2006/relationships/oleObject" Target="../embeddings/oleObject3.bin"/></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2" name="Freeform 5"/>
          <p:cNvSpPr>
            <a:spLocks noChangeAspect="1"/>
          </p:cNvSpPr>
          <p:nvPr userDrawn="1"/>
        </p:nvSpPr>
        <p:spPr bwMode="hidden">
          <a:xfrm>
            <a:off x="1" y="0"/>
            <a:ext cx="11986923" cy="8229600"/>
          </a:xfrm>
          <a:custGeom>
            <a:avLst/>
            <a:gdLst>
              <a:gd name="T0" fmla="*/ 7871 w 7871"/>
              <a:gd name="T1" fmla="*/ 2698 h 5404"/>
              <a:gd name="T2" fmla="*/ 7871 w 7871"/>
              <a:gd name="T3" fmla="*/ 2698 h 5404"/>
              <a:gd name="T4" fmla="*/ 5172 w 7871"/>
              <a:gd name="T5" fmla="*/ 0 h 5404"/>
              <a:gd name="T6" fmla="*/ 0 w 7871"/>
              <a:gd name="T7" fmla="*/ 0 h 5404"/>
              <a:gd name="T8" fmla="*/ 0 w 7871"/>
              <a:gd name="T9" fmla="*/ 5404 h 5404"/>
              <a:gd name="T10" fmla="*/ 5172 w 7871"/>
              <a:gd name="T11" fmla="*/ 5404 h 5404"/>
              <a:gd name="T12" fmla="*/ 7871 w 7871"/>
              <a:gd name="T13" fmla="*/ 2698 h 5404"/>
            </a:gdLst>
            <a:ahLst/>
            <a:cxnLst>
              <a:cxn ang="0">
                <a:pos x="T0" y="T1"/>
              </a:cxn>
              <a:cxn ang="0">
                <a:pos x="T2" y="T3"/>
              </a:cxn>
              <a:cxn ang="0">
                <a:pos x="T4" y="T5"/>
              </a:cxn>
              <a:cxn ang="0">
                <a:pos x="T6" y="T7"/>
              </a:cxn>
              <a:cxn ang="0">
                <a:pos x="T8" y="T9"/>
              </a:cxn>
              <a:cxn ang="0">
                <a:pos x="T10" y="T11"/>
              </a:cxn>
              <a:cxn ang="0">
                <a:pos x="T12" y="T13"/>
              </a:cxn>
            </a:cxnLst>
            <a:rect l="0" t="0" r="r" b="b"/>
            <a:pathLst>
              <a:path w="7871" h="5404">
                <a:moveTo>
                  <a:pt x="7871" y="2698"/>
                </a:moveTo>
                <a:lnTo>
                  <a:pt x="7871" y="2698"/>
                </a:lnTo>
                <a:cubicBezTo>
                  <a:pt x="7871" y="1192"/>
                  <a:pt x="6668" y="0"/>
                  <a:pt x="5172" y="0"/>
                </a:cubicBezTo>
                <a:lnTo>
                  <a:pt x="0" y="0"/>
                </a:lnTo>
                <a:lnTo>
                  <a:pt x="0" y="5404"/>
                </a:lnTo>
                <a:lnTo>
                  <a:pt x="5172" y="5404"/>
                </a:lnTo>
                <a:cubicBezTo>
                  <a:pt x="6668" y="5404"/>
                  <a:pt x="7871" y="4211"/>
                  <a:pt x="7871" y="2698"/>
                </a:cubicBez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2" name="Title 1"/>
          <p:cNvSpPr>
            <a:spLocks noGrp="1"/>
          </p:cNvSpPr>
          <p:nvPr>
            <p:ph type="ctrTitle"/>
          </p:nvPr>
        </p:nvSpPr>
        <p:spPr>
          <a:xfrm>
            <a:off x="685800" y="2057400"/>
            <a:ext cx="10058400" cy="292608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5257800"/>
            <a:ext cx="100584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1" name="Picture 10"/>
          <p:cNvPicPr>
            <a:picLocks noChangeAspect="1"/>
          </p:cNvPicPr>
          <p:nvPr userDrawn="1"/>
        </p:nvPicPr>
        <p:blipFill>
          <a:blip r:embed="rId2"/>
          <a:stretch>
            <a:fillRect/>
          </a:stretch>
        </p:blipFill>
        <p:spPr bwMode="black">
          <a:xfrm>
            <a:off x="11422761" y="7314920"/>
            <a:ext cx="2706624" cy="768757"/>
          </a:xfrm>
          <a:prstGeom prst="rect">
            <a:avLst/>
          </a:prstGeom>
        </p:spPr>
      </p:pic>
      <p:sp>
        <p:nvSpPr>
          <p:cNvPr id="8" name="Footer Placeholder 4"/>
          <p:cNvSpPr txBox="1">
            <a:spLocks/>
          </p:cNvSpPr>
          <p:nvPr userDrawn="1"/>
        </p:nvSpPr>
        <p:spPr>
          <a:xfrm>
            <a:off x="685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solidFill>
                  <a:schemeClr val="bg1"/>
                </a:solidFill>
              </a:rPr>
              <a:t>DXC Proprietary and Confidential</a:t>
            </a:r>
          </a:p>
        </p:txBody>
      </p:sp>
      <p:sp>
        <p:nvSpPr>
          <p:cNvPr id="9"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January 23, 2019</a:t>
            </a:fld>
            <a:endParaRPr lang="en-US" sz="1400" b="0" dirty="0">
              <a:solidFill>
                <a:schemeClr val="tx1"/>
              </a:solidFill>
            </a:endParaRPr>
          </a:p>
        </p:txBody>
      </p:sp>
    </p:spTree>
    <p:extLst>
      <p:ext uri="{BB962C8B-B14F-4D97-AF65-F5344CB8AC3E}">
        <p14:creationId xmlns:p14="http://schemas.microsoft.com/office/powerpoint/2010/main" val="321549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2057399"/>
            <a:ext cx="13258800" cy="5121276"/>
          </a:xfrm>
        </p:spPr>
        <p:txBody>
          <a:bodyPr numCol="2" spcCol="457200">
            <a:normAutofit/>
          </a:bodyPr>
          <a:lstStyle>
            <a:lvl1pPr marL="457200" indent="-457200">
              <a:spcBef>
                <a:spcPts val="900"/>
              </a:spcBef>
              <a:buFont typeface="+mj-lt"/>
              <a:buAutoNum type="arabicPeriod"/>
              <a:tabLst>
                <a:tab pos="6337300" algn="r"/>
              </a:tabLst>
              <a:defRPr sz="2000"/>
            </a:lvl1pPr>
            <a:lvl2pPr marL="685800" indent="-228600">
              <a:spcBef>
                <a:spcPts val="600"/>
              </a:spcBef>
              <a:buFont typeface="Arial" pitchFamily="34" charset="0"/>
              <a:buChar char="–"/>
              <a:tabLst>
                <a:tab pos="6337300" algn="r"/>
              </a:tabLst>
              <a:defRPr sz="2000"/>
            </a:lvl2pPr>
            <a:lvl3pPr marL="914400" indent="-228600">
              <a:spcBef>
                <a:spcPts val="600"/>
              </a:spcBef>
              <a:buFont typeface="Arial" pitchFamily="34" charset="0"/>
              <a:buChar char="–"/>
              <a:tabLst>
                <a:tab pos="6337300" algn="r"/>
              </a:tabLst>
              <a:defRPr sz="2000"/>
            </a:lvl3pPr>
            <a:lvl4pPr marL="1143000" indent="-228600">
              <a:spcBef>
                <a:spcPts val="600"/>
              </a:spcBef>
              <a:buFont typeface="Arial" pitchFamily="34" charset="0"/>
              <a:buChar char="–"/>
              <a:tabLst>
                <a:tab pos="6337300" algn="r"/>
              </a:tabLst>
              <a:defRPr sz="2000"/>
            </a:lvl4pPr>
            <a:lvl5pPr marL="1371600" indent="-228600">
              <a:spcBef>
                <a:spcPts val="600"/>
              </a:spcBef>
              <a:buFont typeface="Arial" pitchFamily="34" charset="0"/>
              <a:buChar char="–"/>
              <a:tabLst>
                <a:tab pos="6337300" algn="r"/>
              </a:tabLst>
              <a:defRPr sz="2000"/>
            </a:lvl5pPr>
            <a:lvl6pPr marL="1600200" indent="-228600">
              <a:spcBef>
                <a:spcPts val="600"/>
              </a:spcBef>
              <a:buFont typeface="Arial" pitchFamily="34" charset="0"/>
              <a:buChar char="–"/>
              <a:tabLst>
                <a:tab pos="6337300" algn="r"/>
              </a:tabLst>
              <a:defRPr sz="2000" baseline="0"/>
            </a:lvl6pPr>
            <a:lvl7pPr marL="1828800" indent="-228600">
              <a:spcBef>
                <a:spcPts val="600"/>
              </a:spcBef>
              <a:buFont typeface="Arial" pitchFamily="34" charset="0"/>
              <a:buChar char="–"/>
              <a:tabLst>
                <a:tab pos="6337300" algn="r"/>
              </a:tabLst>
              <a:defRPr sz="2000" baseline="0"/>
            </a:lvl7pPr>
            <a:lvl8pPr marL="2057400" indent="-228600">
              <a:spcBef>
                <a:spcPts val="600"/>
              </a:spcBef>
              <a:buFont typeface="Arial" pitchFamily="34" charset="0"/>
              <a:buChar char="–"/>
              <a:tabLst>
                <a:tab pos="6337300" algn="r"/>
              </a:tabLst>
              <a:defRPr sz="2000" baseline="0"/>
            </a:lvl8pPr>
            <a:lvl9pPr marL="2286000" indent="-228600">
              <a:spcBef>
                <a:spcPts val="600"/>
              </a:spcBef>
              <a:buFont typeface="Arial" pitchFamily="34" charset="0"/>
              <a:buChar char="–"/>
              <a:tabLst>
                <a:tab pos="6337300" algn="r"/>
              </a:tabLst>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85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85800" y="2057399"/>
            <a:ext cx="13258800" cy="5121275"/>
          </a:xfrm>
        </p:spPr>
        <p:txBody>
          <a:bodyPr/>
          <a:lstStyle>
            <a:lvl4pPr marL="457200" indent="-228600">
              <a:buFont typeface="Arial" pitchFamily="34" charset="0"/>
              <a:buChar char="–"/>
              <a:defRPr/>
            </a:lvl4pPr>
            <a:lvl5pPr marL="685800" indent="-228600">
              <a:buFont typeface="Arial" pitchFamily="34" charset="0"/>
              <a:buChar char="–"/>
              <a:defRPr/>
            </a:lvl5pPr>
            <a:lvl6pPr marL="914400" indent="-228600">
              <a:buFont typeface="Arial" pitchFamily="34" charset="0"/>
              <a:buChar char="–"/>
              <a:defRPr baseline="0"/>
            </a:lvl6pPr>
            <a:lvl7pPr marL="1143000" indent="-228600">
              <a:buFont typeface="Arial" pitchFamily="34" charset="0"/>
              <a:buChar char="–"/>
              <a:defRPr baseline="0"/>
            </a:lvl7pPr>
            <a:lvl8pPr marL="1371600" indent="-228600">
              <a:buFont typeface="Arial" pitchFamily="34" charset="0"/>
              <a:buChar char="–"/>
              <a:defRPr baseline="0"/>
            </a:lvl8pPr>
            <a:lvl9pPr marL="1600200" indent="-228600">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962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 typeface="Arial" pitchFamily="34" charset="0"/>
              <a:buChar char="•"/>
              <a:defRPr/>
            </a:lvl1pPr>
            <a:lvl2pPr marL="457200" indent="-228600">
              <a:spcBef>
                <a:spcPts val="600"/>
              </a:spcBef>
              <a:buFont typeface="Arial" pitchFamily="34" charset="0"/>
              <a:buChar char="–"/>
              <a:defRPr/>
            </a:lvl2pPr>
            <a:lvl3pPr marL="685800" indent="-228600">
              <a:spcBef>
                <a:spcPts val="600"/>
              </a:spcBef>
              <a:buFont typeface="Arial" pitchFamily="34" charset="0"/>
              <a:buChar char="–"/>
              <a:defRPr/>
            </a:lvl3pPr>
            <a:lvl4pPr marL="914400" indent="-228600">
              <a:spcBef>
                <a:spcPts val="600"/>
              </a:spcBef>
              <a:buFont typeface="Arial" pitchFamily="34" charset="0"/>
              <a:buChar char="–"/>
              <a:defRPr/>
            </a:lvl4pPr>
            <a:lvl5pPr marL="1143000" indent="-228600">
              <a:spcBef>
                <a:spcPts val="600"/>
              </a:spcBef>
              <a:buFont typeface="Arial" pitchFamily="34" charset="0"/>
              <a:buChar char="–"/>
              <a:defRPr/>
            </a:lvl5pPr>
            <a:lvl6pPr marL="1371600" indent="-228600">
              <a:spcBef>
                <a:spcPts val="600"/>
              </a:spcBef>
              <a:buFont typeface="Arial" pitchFamily="34" charset="0"/>
              <a:buChar char="–"/>
              <a:defRPr baseline="0"/>
            </a:lvl6pPr>
            <a:lvl7pPr marL="1600200" indent="-228600">
              <a:spcBef>
                <a:spcPts val="600"/>
              </a:spcBef>
              <a:buFont typeface="Arial" pitchFamily="34" charset="0"/>
              <a:buChar char="–"/>
              <a:defRPr baseline="0"/>
            </a:lvl7pPr>
            <a:lvl8pPr marL="1828800" indent="-228600">
              <a:spcBef>
                <a:spcPts val="600"/>
              </a:spcBef>
              <a:buFont typeface="Arial" pitchFamily="34" charset="0"/>
              <a:buChar char="–"/>
              <a:defRPr baseline="0"/>
            </a:lvl8pPr>
            <a:lvl9pPr marL="2057400" indent="-228600">
              <a:spcBef>
                <a:spcPts val="600"/>
              </a:spcBef>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6400800" cy="5121276"/>
          </a:xfrm>
          <a:noFill/>
        </p:spPr>
        <p:txBody>
          <a:bodyPr>
            <a:normAutofit/>
          </a:bodyPr>
          <a:lstStyle>
            <a:lvl1pPr>
              <a:defRPr sz="2000"/>
            </a:lvl1pPr>
            <a:lvl2pPr>
              <a:defRPr sz="2000"/>
            </a:lvl2pPr>
            <a:lvl3pPr>
              <a:defRPr sz="2000"/>
            </a:lvl3pPr>
            <a:lvl4pPr marL="457200" indent="-228600">
              <a:buFont typeface="Arial" pitchFamily="34" charset="0"/>
              <a:buChar char="–"/>
              <a:defRPr sz="2000"/>
            </a:lvl4pPr>
            <a:lvl5pPr marL="685800" indent="-228600">
              <a:buFont typeface="Arial" pitchFamily="34" charset="0"/>
              <a:buChar char="–"/>
              <a:defRPr sz="2000"/>
            </a:lvl5pPr>
            <a:lvl6pPr marL="914400" indent="-228600">
              <a:buFont typeface="Arial" pitchFamily="34" charset="0"/>
              <a:buChar char="–"/>
              <a:defRPr sz="2000" baseline="0"/>
            </a:lvl6pPr>
            <a:lvl7pPr marL="1143000" indent="-228600">
              <a:buFont typeface="Arial" pitchFamily="34" charset="0"/>
              <a:buChar char="–"/>
              <a:defRPr sz="2000" baseline="0"/>
            </a:lvl7pPr>
            <a:lvl8pPr marL="1371600" indent="-228600">
              <a:buFont typeface="Arial" pitchFamily="34" charset="0"/>
              <a:buChar char="–"/>
              <a:defRPr sz="2000" baseline="0"/>
            </a:lvl8pPr>
            <a:lvl9pPr marL="1600200" indent="-228600">
              <a:buFont typeface="Arial" pitchFamily="34" charset="0"/>
              <a:buChar cha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800" y="2057398"/>
            <a:ext cx="6400800" cy="5121274"/>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345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257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13"/>
          </p:nvPr>
        </p:nvSpPr>
        <p:spPr>
          <a:xfrm>
            <a:off x="9829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74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pic>
        <p:nvPicPr>
          <p:cNvPr id="42" name="Picture 41"/>
          <p:cNvPicPr>
            <a:picLocks noChangeAspect="1"/>
          </p:cNvPicPr>
          <p:nvPr userDrawn="1"/>
        </p:nvPicPr>
        <p:blipFill>
          <a:blip r:embed="rId2">
            <a:grayscl/>
            <a:extLst>
              <a:ext uri="{BEBA8EAE-BF5A-486C-A8C5-ECC9F3942E4B}">
                <a14:imgProps xmlns:a14="http://schemas.microsoft.com/office/drawing/2010/main">
                  <a14:imgLayer r:embed="rId3">
                    <a14:imgEffect>
                      <a14:brightnessContrast bright="5000" contrast="20000"/>
                    </a14:imgEffect>
                  </a14:imgLayer>
                </a14:imgProps>
              </a:ext>
            </a:extLst>
          </a:blip>
          <a:stretch>
            <a:fillRect/>
          </a:stretch>
        </p:blipFill>
        <p:spPr>
          <a:xfrm>
            <a:off x="3657600" y="0"/>
            <a:ext cx="10972800" cy="8229600"/>
          </a:xfrm>
          <a:prstGeom prst="rect">
            <a:avLst/>
          </a:prstGeom>
        </p:spPr>
      </p:pic>
      <p:grpSp>
        <p:nvGrpSpPr>
          <p:cNvPr id="13" name="Group 12"/>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4" name="Title 3"/>
          <p:cNvSpPr>
            <a:spLocks noGrp="1"/>
          </p:cNvSpPr>
          <p:nvPr>
            <p:ph type="title"/>
          </p:nvPr>
        </p:nvSpPr>
        <p:spPr>
          <a:xfrm>
            <a:off x="685800" y="639763"/>
            <a:ext cx="6400800" cy="1417636"/>
          </a:xfrm>
        </p:spPr>
        <p:txBody>
          <a:bodyPr/>
          <a:lstStyle/>
          <a:p>
            <a:r>
              <a:rPr lang="en-US"/>
              <a:t>Click to edit Master title style</a:t>
            </a:r>
          </a:p>
        </p:txBody>
      </p:sp>
      <p:sp>
        <p:nvSpPr>
          <p:cNvPr id="7" name="Freeform 9"/>
          <p:cNvSpPr>
            <a:spLocks noChangeAspect="1"/>
          </p:cNvSpPr>
          <p:nvPr userDrawn="1"/>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pic>
        <p:nvPicPr>
          <p:cNvPr id="8" name="Picture 7"/>
          <p:cNvPicPr>
            <a:picLocks noChangeAspect="1"/>
          </p:cNvPicPr>
          <p:nvPr userDrawn="1"/>
        </p:nvPicPr>
        <p:blipFill>
          <a:blip r:embed="rId4"/>
          <a:stretch>
            <a:fillRect/>
          </a:stretch>
        </p:blipFill>
        <p:spPr bwMode="black">
          <a:xfrm>
            <a:off x="544830" y="7425690"/>
            <a:ext cx="2048256" cy="581762"/>
          </a:xfrm>
          <a:prstGeom prst="rect">
            <a:avLst/>
          </a:prstGeom>
        </p:spPr>
      </p:pic>
      <p:sp>
        <p:nvSpPr>
          <p:cNvPr id="1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tx1"/>
                </a:solidFill>
              </a:rPr>
              <a:pPr algn="r" defTabSz="820738">
                <a:spcBef>
                  <a:spcPct val="50000"/>
                </a:spcBef>
              </a:pPr>
              <a:t>January 23, 2019</a:t>
            </a:fld>
            <a:endParaRPr lang="en-US" sz="1100" b="0" dirty="0">
              <a:solidFill>
                <a:schemeClr val="tx1"/>
              </a:solidFill>
            </a:endParaRPr>
          </a:p>
        </p:txBody>
      </p:sp>
      <p:sp>
        <p:nvSpPr>
          <p:cNvPr id="1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tx1"/>
                </a:solidFill>
              </a:rPr>
              <a:pPr/>
              <a:t>‹#›</a:t>
            </a:fld>
            <a:endParaRPr lang="en-US" sz="1100" b="1" dirty="0">
              <a:solidFill>
                <a:schemeClr val="tx1"/>
              </a:solidFill>
            </a:endParaRPr>
          </a:p>
        </p:txBody>
      </p:sp>
      <p:sp>
        <p:nvSpPr>
          <p:cNvPr id="12" name="Footer Placeholder 4"/>
          <p:cNvSpPr txBox="1">
            <a:spLocks/>
          </p:cNvSpPr>
          <p:nvPr userDrawn="1"/>
        </p:nvSpPr>
        <p:spPr>
          <a:xfrm>
            <a:off x="2971800" y="7580439"/>
            <a:ext cx="4114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t>DXC Proprietary and Confidential</a:t>
            </a:r>
          </a:p>
        </p:txBody>
      </p:sp>
      <p:sp>
        <p:nvSpPr>
          <p:cNvPr id="3" name="Content Placeholder 2"/>
          <p:cNvSpPr>
            <a:spLocks noGrp="1"/>
          </p:cNvSpPr>
          <p:nvPr>
            <p:ph sz="quarter" idx="14"/>
          </p:nvPr>
        </p:nvSpPr>
        <p:spPr>
          <a:xfrm>
            <a:off x="685800" y="2057398"/>
            <a:ext cx="6400800" cy="512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78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ext and Picture">
    <p:spTree>
      <p:nvGrpSpPr>
        <p:cNvPr id="1" name=""/>
        <p:cNvGrpSpPr/>
        <p:nvPr/>
      </p:nvGrpSpPr>
      <p:grpSpPr>
        <a:xfrm>
          <a:off x="0" y="0"/>
          <a:ext cx="0" cy="0"/>
          <a:chOff x="0" y="0"/>
          <a:chExt cx="0" cy="0"/>
        </a:xfrm>
      </p:grpSpPr>
      <p:grpSp>
        <p:nvGrpSpPr>
          <p:cNvPr id="13" name="Group 12"/>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Picture Placeholder 8"/>
          <p:cNvSpPr>
            <a:spLocks noGrp="1"/>
          </p:cNvSpPr>
          <p:nvPr>
            <p:ph type="pic" sz="quarter" idx="13"/>
          </p:nvPr>
        </p:nvSpPr>
        <p:spPr>
          <a:xfrm>
            <a:off x="7315200" y="0"/>
            <a:ext cx="7315200" cy="8229600"/>
          </a:xfrm>
          <a:solidFill>
            <a:schemeClr val="bg1">
              <a:lumMod val="85000"/>
            </a:schemeClr>
          </a:solidFill>
        </p:spPr>
        <p:txBody>
          <a:bodyPr anchor="ctr" anchorCtr="0">
            <a:normAutofit/>
          </a:bodyPr>
          <a:lstStyle>
            <a:lvl1pPr algn="ctr">
              <a:defRPr sz="1600" b="0"/>
            </a:lvl1pPr>
          </a:lstStyle>
          <a:p>
            <a:r>
              <a:rPr lang="en-US" dirty="0"/>
              <a:t>Click icon to add picture</a:t>
            </a:r>
          </a:p>
        </p:txBody>
      </p:sp>
      <p:sp>
        <p:nvSpPr>
          <p:cNvPr id="4" name="Title 3"/>
          <p:cNvSpPr>
            <a:spLocks noGrp="1"/>
          </p:cNvSpPr>
          <p:nvPr>
            <p:ph type="title"/>
          </p:nvPr>
        </p:nvSpPr>
        <p:spPr>
          <a:xfrm>
            <a:off x="685800" y="639763"/>
            <a:ext cx="6400800" cy="1417636"/>
          </a:xfrm>
        </p:spPr>
        <p:txBody>
          <a:bodyPr/>
          <a:lstStyle/>
          <a:p>
            <a:r>
              <a:rPr lang="en-US"/>
              <a:t>Click to edit Master title style</a:t>
            </a:r>
          </a:p>
        </p:txBody>
      </p:sp>
      <p:sp>
        <p:nvSpPr>
          <p:cNvPr id="7" name="Freeform 9"/>
          <p:cNvSpPr>
            <a:spLocks noChangeAspect="1"/>
          </p:cNvSpPr>
          <p:nvPr userDrawn="1"/>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pic>
        <p:nvPicPr>
          <p:cNvPr id="8" name="Picture 7"/>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tx1"/>
                </a:solidFill>
              </a:rPr>
              <a:pPr algn="r" defTabSz="820738">
                <a:spcBef>
                  <a:spcPct val="50000"/>
                </a:spcBef>
              </a:pPr>
              <a:t>January 23, 2019</a:t>
            </a:fld>
            <a:endParaRPr lang="en-US" sz="1100" b="0" dirty="0">
              <a:solidFill>
                <a:schemeClr val="tx1"/>
              </a:solidFill>
            </a:endParaRPr>
          </a:p>
        </p:txBody>
      </p:sp>
      <p:sp>
        <p:nvSpPr>
          <p:cNvPr id="1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tx1"/>
                </a:solidFill>
              </a:rPr>
              <a:pPr/>
              <a:t>‹#›</a:t>
            </a:fld>
            <a:endParaRPr lang="en-US" sz="1100" b="1" dirty="0">
              <a:solidFill>
                <a:schemeClr val="tx1"/>
              </a:solidFill>
            </a:endParaRPr>
          </a:p>
        </p:txBody>
      </p:sp>
      <p:sp>
        <p:nvSpPr>
          <p:cNvPr id="12" name="Footer Placeholder 4"/>
          <p:cNvSpPr txBox="1">
            <a:spLocks/>
          </p:cNvSpPr>
          <p:nvPr userDrawn="1"/>
        </p:nvSpPr>
        <p:spPr>
          <a:xfrm>
            <a:off x="2971800" y="7580439"/>
            <a:ext cx="4114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t>DXC Proprietary and Confidential</a:t>
            </a:r>
          </a:p>
        </p:txBody>
      </p:sp>
      <p:sp>
        <p:nvSpPr>
          <p:cNvPr id="3" name="Content Placeholder 2"/>
          <p:cNvSpPr>
            <a:spLocks noGrp="1"/>
          </p:cNvSpPr>
          <p:nvPr>
            <p:ph sz="quarter" idx="14"/>
          </p:nvPr>
        </p:nvSpPr>
        <p:spPr>
          <a:xfrm>
            <a:off x="685800" y="2057398"/>
            <a:ext cx="6400800" cy="512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7489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6000"/>
            </a:lvl1pPr>
            <a:lvl2pPr marL="0" indent="0">
              <a:spcBef>
                <a:spcPts val="900"/>
              </a:spcBef>
              <a:buFontTx/>
              <a:buNone/>
              <a:defRPr/>
            </a:lvl2pPr>
            <a:lvl3pPr marL="0" indent="0">
              <a:spcBef>
                <a:spcPts val="900"/>
              </a:spcBef>
              <a:buFontTx/>
              <a:buNone/>
              <a:defRPr/>
            </a:lvl3pPr>
            <a:lvl4pPr marL="0" indent="0">
              <a:spcBef>
                <a:spcPts val="900"/>
              </a:spcBef>
              <a:buFontTx/>
              <a:buNone/>
              <a:defRPr/>
            </a:lvl4pPr>
            <a:lvl5pPr marL="0" indent="0">
              <a:spcBef>
                <a:spcPts val="900"/>
              </a:spcBef>
              <a:buFontTx/>
              <a:buNone/>
              <a:defRPr/>
            </a:lvl5pPr>
            <a:lvl6pPr marL="0" indent="0">
              <a:spcBef>
                <a:spcPts val="900"/>
              </a:spcBef>
              <a:buFontTx/>
              <a:buNone/>
              <a:defRPr baseline="0"/>
            </a:lvl6pPr>
            <a:lvl7pPr marL="0" indent="0">
              <a:spcBef>
                <a:spcPts val="900"/>
              </a:spcBef>
              <a:buFontTx/>
              <a:buNone/>
              <a:defRPr baseline="0"/>
            </a:lvl7pPr>
            <a:lvl8pPr marL="0" indent="0">
              <a:spcBef>
                <a:spcPts val="900"/>
              </a:spcBef>
              <a:buFontTx/>
              <a:buNone/>
              <a:defRPr baseline="0"/>
            </a:lvl8pPr>
            <a:lvl9pPr marL="0" indent="0">
              <a:spcBef>
                <a:spcPts val="900"/>
              </a:spcBef>
              <a:buFontTx/>
              <a:buNone/>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4"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January 23, 2019</a:t>
            </a:fld>
            <a:endParaRPr lang="en-US" sz="1100" b="0" dirty="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DXC Proprietary and Confidential</a:t>
            </a:r>
          </a:p>
        </p:txBody>
      </p:sp>
    </p:spTree>
    <p:extLst>
      <p:ext uri="{BB962C8B-B14F-4D97-AF65-F5344CB8AC3E}">
        <p14:creationId xmlns:p14="http://schemas.microsoft.com/office/powerpoint/2010/main" val="217650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02">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8"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5" name="Title 1"/>
          <p:cNvSpPr>
            <a:spLocks noGrp="1"/>
          </p:cNvSpPr>
          <p:nvPr>
            <p:ph type="ctrTitle"/>
          </p:nvPr>
        </p:nvSpPr>
        <p:spPr>
          <a:xfrm>
            <a:off x="685800" y="640080"/>
            <a:ext cx="10058400"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18"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DXC Proprietary and Confidential</a:t>
            </a:r>
          </a:p>
        </p:txBody>
      </p:sp>
      <p:sp>
        <p:nvSpPr>
          <p:cNvPr id="19"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January 23, 2019</a:t>
            </a:fld>
            <a:endParaRPr lang="en-US" sz="1400" b="0" dirty="0">
              <a:solidFill>
                <a:schemeClr val="tx1"/>
              </a:solidFill>
            </a:endParaRPr>
          </a:p>
        </p:txBody>
      </p:sp>
    </p:spTree>
    <p:extLst>
      <p:ext uri="{BB962C8B-B14F-4D97-AF65-F5344CB8AC3E}">
        <p14:creationId xmlns:p14="http://schemas.microsoft.com/office/powerpoint/2010/main" val="177612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ection Header 02">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8" name="Straight Connector 1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14"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January 23, 2019</a:t>
            </a:fld>
            <a:endParaRPr lang="en-US" sz="1100" b="0" dirty="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DXC Proprietary and Confidential</a:t>
            </a:r>
          </a:p>
        </p:txBody>
      </p:sp>
    </p:spTree>
    <p:extLst>
      <p:ext uri="{BB962C8B-B14F-4D97-AF65-F5344CB8AC3E}">
        <p14:creationId xmlns:p14="http://schemas.microsoft.com/office/powerpoint/2010/main" val="89110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Section Header 02">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8" name="Straight Connector 1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stretch>
            <a:fillRect/>
          </a:stretch>
        </p:blipFill>
        <p:spPr bwMode="hidden">
          <a:xfrm>
            <a:off x="0" y="0"/>
            <a:ext cx="14630400" cy="8229600"/>
          </a:xfrm>
          <a:prstGeom prst="rect">
            <a:avLst/>
          </a:prstGeom>
        </p:spPr>
      </p:pic>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14"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January 23, 2019</a:t>
            </a:fld>
            <a:endParaRPr lang="en-US" sz="1100" b="0" dirty="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DXC Proprietary and Confidential</a:t>
            </a:r>
          </a:p>
        </p:txBody>
      </p:sp>
    </p:spTree>
    <p:extLst>
      <p:ext uri="{BB962C8B-B14F-4D97-AF65-F5344CB8AC3E}">
        <p14:creationId xmlns:p14="http://schemas.microsoft.com/office/powerpoint/2010/main" val="399057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Header 03">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18"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January 23, 2019</a:t>
            </a:fld>
            <a:endParaRPr lang="en-US" sz="1100" b="0" dirty="0">
              <a:solidFill>
                <a:schemeClr val="tx1"/>
              </a:solidFill>
            </a:endParaRPr>
          </a:p>
        </p:txBody>
      </p:sp>
      <p:sp>
        <p:nvSpPr>
          <p:cNvPr id="19"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20"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DXC Proprietary and Confidential</a:t>
            </a:r>
          </a:p>
        </p:txBody>
      </p:sp>
      <p:pic>
        <p:nvPicPr>
          <p:cNvPr id="21" name="Picture 20"/>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22"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ig Picture">
    <p:bg>
      <p:bgPr>
        <a:solidFill>
          <a:srgbClr val="000000"/>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8" name="Picture Placeholder 7"/>
          <p:cNvSpPr>
            <a:spLocks noGrp="1"/>
          </p:cNvSpPr>
          <p:nvPr>
            <p:ph type="pic" sz="quarter" idx="13"/>
          </p:nvPr>
        </p:nvSpPr>
        <p:spPr>
          <a:xfrm>
            <a:off x="0" y="0"/>
            <a:ext cx="14630400" cy="8229600"/>
          </a:xfrm>
          <a:solidFill>
            <a:schemeClr val="bg1">
              <a:lumMod val="85000"/>
            </a:schemeClr>
          </a:solidFill>
        </p:spPr>
        <p:txBody>
          <a:bodyPr anchor="ctr" anchorCtr="0">
            <a:normAutofit/>
          </a:bodyPr>
          <a:lstStyle>
            <a:lvl1pPr algn="ctr">
              <a:defRPr sz="1600" b="0">
                <a:solidFill>
                  <a:schemeClr val="bg1"/>
                </a:solidFill>
              </a:defRPr>
            </a:lvl1pPr>
          </a:lstStyle>
          <a:p>
            <a:r>
              <a:rPr lang="en-US" dirty="0"/>
              <a:t>Click icon to add picture</a:t>
            </a:r>
          </a:p>
        </p:txBody>
      </p:sp>
      <p:pic>
        <p:nvPicPr>
          <p:cNvPr id="9" name="Picture 8"/>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3"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4"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January 23, 2019</a:t>
            </a:fld>
            <a:endParaRPr lang="en-US" sz="1100" b="0" dirty="0">
              <a:solidFill>
                <a:schemeClr val="bg1"/>
              </a:solidFill>
            </a:endParaRPr>
          </a:p>
        </p:txBody>
      </p:sp>
      <p:sp>
        <p:nvSpPr>
          <p:cNvPr id="15"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6"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DXC Proprietary and Confidential</a:t>
            </a:r>
          </a:p>
        </p:txBody>
      </p:sp>
    </p:spTree>
    <p:extLst>
      <p:ext uri="{BB962C8B-B14F-4D97-AF65-F5344CB8AC3E}">
        <p14:creationId xmlns:p14="http://schemas.microsoft.com/office/powerpoint/2010/main" val="124016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00000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91440" y="-91440"/>
            <a:ext cx="14813280" cy="841248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6" name="Picture 5"/>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5"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6000">
                <a:solidFill>
                  <a:schemeClr val="bg1"/>
                </a:solidFill>
              </a:defRPr>
            </a:lvl1pPr>
            <a:lvl2pPr marL="0" indent="0">
              <a:spcBef>
                <a:spcPts val="900"/>
              </a:spcBef>
              <a:buFontTx/>
              <a:buNone/>
              <a:defRPr>
                <a:solidFill>
                  <a:schemeClr val="bg1"/>
                </a:solidFill>
              </a:defRPr>
            </a:lvl2pPr>
            <a:lvl3pPr marL="0" indent="0">
              <a:spcBef>
                <a:spcPts val="900"/>
              </a:spcBef>
              <a:buFontTx/>
              <a:buNone/>
              <a:defRPr>
                <a:solidFill>
                  <a:schemeClr val="bg1"/>
                </a:solidFill>
              </a:defRPr>
            </a:lvl3pPr>
            <a:lvl4pPr marL="0" indent="0">
              <a:spcBef>
                <a:spcPts val="900"/>
              </a:spcBef>
              <a:buFontTx/>
              <a:buNone/>
              <a:defRPr>
                <a:solidFill>
                  <a:schemeClr val="bg1"/>
                </a:solidFill>
              </a:defRPr>
            </a:lvl4pPr>
            <a:lvl5pPr marL="0" indent="0">
              <a:spcBef>
                <a:spcPts val="900"/>
              </a:spcBef>
              <a:buFontTx/>
              <a:buNone/>
              <a:defRPr>
                <a:solidFill>
                  <a:schemeClr val="bg1"/>
                </a:solidFill>
              </a:defRPr>
            </a:lvl5pPr>
            <a:lvl6pPr marL="0" indent="0">
              <a:spcBef>
                <a:spcPts val="900"/>
              </a:spcBef>
              <a:buFontTx/>
              <a:buNone/>
              <a:defRPr baseline="0">
                <a:solidFill>
                  <a:schemeClr val="bg1"/>
                </a:solidFill>
              </a:defRPr>
            </a:lvl6pPr>
            <a:lvl7pPr marL="0" indent="0">
              <a:spcBef>
                <a:spcPts val="900"/>
              </a:spcBef>
              <a:buFontTx/>
              <a:buNone/>
              <a:defRPr baseline="0">
                <a:solidFill>
                  <a:schemeClr val="bg1"/>
                </a:solidFill>
              </a:defRPr>
            </a:lvl7pPr>
            <a:lvl8pPr marL="0" indent="0">
              <a:spcBef>
                <a:spcPts val="900"/>
              </a:spcBef>
              <a:buFontTx/>
              <a:buNone/>
              <a:defRPr baseline="0">
                <a:solidFill>
                  <a:schemeClr val="bg1"/>
                </a:solidFill>
              </a:defRPr>
            </a:lvl8pPr>
            <a:lvl9pPr marL="0" indent="0">
              <a:spcBef>
                <a:spcPts val="900"/>
              </a:spcBef>
              <a:buFontTx/>
              <a:buNone/>
              <a:defRPr baseline="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5"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DXC Proprietary and Confidential</a:t>
            </a:r>
          </a:p>
        </p:txBody>
      </p:sp>
    </p:spTree>
    <p:extLst>
      <p:ext uri="{BB962C8B-B14F-4D97-AF65-F5344CB8AC3E}">
        <p14:creationId xmlns:p14="http://schemas.microsoft.com/office/powerpoint/2010/main" val="370855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46CE7D5-CF57-46EF-B807-FDD0502418D4}" type="datetimeFigureOut">
              <a:rPr lang="en-US" smtClean="0"/>
              <a:t>1/23/2019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396453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Title Slide 06">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7CA387B5-33FA-4DCC-93C0-42A325D8D03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grpSp>
        <p:nvGrpSpPr>
          <p:cNvPr id="9" name="Group 8"/>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799" y="640080"/>
            <a:ext cx="7362498"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p:ph type="subTitle" idx="1"/>
          </p:nvPr>
        </p:nvSpPr>
        <p:spPr>
          <a:xfrm>
            <a:off x="685799" y="4389120"/>
            <a:ext cx="7362498"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0"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9"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 2019 DXC Technology Company. All rights reserved.</a:t>
            </a:r>
          </a:p>
        </p:txBody>
      </p:sp>
      <p:sp>
        <p:nvSpPr>
          <p:cNvPr id="21"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January 23, 2019</a:t>
            </a:fld>
            <a:endParaRPr lang="en-US" sz="1400" b="0" dirty="0">
              <a:solidFill>
                <a:schemeClr val="tx1"/>
              </a:solidFill>
            </a:endParaRPr>
          </a:p>
        </p:txBody>
      </p:sp>
    </p:spTree>
    <p:extLst>
      <p:ext uri="{BB962C8B-B14F-4D97-AF65-F5344CB8AC3E}">
        <p14:creationId xmlns:p14="http://schemas.microsoft.com/office/powerpoint/2010/main" val="207578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3_Title Slide 06">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3C784556-ED1C-4757-8071-FCBDBC8F3B4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318"/>
            <a:ext cx="14630400" cy="8229600"/>
          </a:xfrm>
          <a:prstGeom prst="rect">
            <a:avLst/>
          </a:prstGeom>
        </p:spPr>
      </p:pic>
      <p:grpSp>
        <p:nvGrpSpPr>
          <p:cNvPr id="9" name="Group 8"/>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799" y="640080"/>
            <a:ext cx="7270956"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p:ph type="subTitle" idx="1"/>
          </p:nvPr>
        </p:nvSpPr>
        <p:spPr>
          <a:xfrm>
            <a:off x="685799" y="4389120"/>
            <a:ext cx="7270956"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0"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9"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 2019 DXC Technology Company. All rights reserved.</a:t>
            </a:r>
          </a:p>
        </p:txBody>
      </p:sp>
      <p:sp>
        <p:nvSpPr>
          <p:cNvPr id="21"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January 23, 2019</a:t>
            </a:fld>
            <a:endParaRPr lang="en-US" sz="1400" b="0" dirty="0">
              <a:solidFill>
                <a:schemeClr val="tx1"/>
              </a:solidFill>
            </a:endParaRPr>
          </a:p>
        </p:txBody>
      </p:sp>
    </p:spTree>
    <p:extLst>
      <p:ext uri="{BB962C8B-B14F-4D97-AF65-F5344CB8AC3E}">
        <p14:creationId xmlns:p14="http://schemas.microsoft.com/office/powerpoint/2010/main" val="14306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2" name="Freeform 5"/>
          <p:cNvSpPr>
            <a:spLocks noChangeAspect="1"/>
          </p:cNvSpPr>
          <p:nvPr userDrawn="1"/>
        </p:nvSpPr>
        <p:spPr bwMode="hidden">
          <a:xfrm>
            <a:off x="1" y="0"/>
            <a:ext cx="11986923" cy="8229600"/>
          </a:xfrm>
          <a:custGeom>
            <a:avLst/>
            <a:gdLst>
              <a:gd name="T0" fmla="*/ 7871 w 7871"/>
              <a:gd name="T1" fmla="*/ 2698 h 5404"/>
              <a:gd name="T2" fmla="*/ 7871 w 7871"/>
              <a:gd name="T3" fmla="*/ 2698 h 5404"/>
              <a:gd name="T4" fmla="*/ 5172 w 7871"/>
              <a:gd name="T5" fmla="*/ 0 h 5404"/>
              <a:gd name="T6" fmla="*/ 0 w 7871"/>
              <a:gd name="T7" fmla="*/ 0 h 5404"/>
              <a:gd name="T8" fmla="*/ 0 w 7871"/>
              <a:gd name="T9" fmla="*/ 5404 h 5404"/>
              <a:gd name="T10" fmla="*/ 5172 w 7871"/>
              <a:gd name="T11" fmla="*/ 5404 h 5404"/>
              <a:gd name="T12" fmla="*/ 7871 w 7871"/>
              <a:gd name="T13" fmla="*/ 2698 h 5404"/>
            </a:gdLst>
            <a:ahLst/>
            <a:cxnLst>
              <a:cxn ang="0">
                <a:pos x="T0" y="T1"/>
              </a:cxn>
              <a:cxn ang="0">
                <a:pos x="T2" y="T3"/>
              </a:cxn>
              <a:cxn ang="0">
                <a:pos x="T4" y="T5"/>
              </a:cxn>
              <a:cxn ang="0">
                <a:pos x="T6" y="T7"/>
              </a:cxn>
              <a:cxn ang="0">
                <a:pos x="T8" y="T9"/>
              </a:cxn>
              <a:cxn ang="0">
                <a:pos x="T10" y="T11"/>
              </a:cxn>
              <a:cxn ang="0">
                <a:pos x="T12" y="T13"/>
              </a:cxn>
            </a:cxnLst>
            <a:rect l="0" t="0" r="r" b="b"/>
            <a:pathLst>
              <a:path w="7871" h="5404">
                <a:moveTo>
                  <a:pt x="7871" y="2698"/>
                </a:moveTo>
                <a:lnTo>
                  <a:pt x="7871" y="2698"/>
                </a:lnTo>
                <a:cubicBezTo>
                  <a:pt x="7871" y="1192"/>
                  <a:pt x="6668" y="0"/>
                  <a:pt x="5172" y="0"/>
                </a:cubicBezTo>
                <a:lnTo>
                  <a:pt x="0" y="0"/>
                </a:lnTo>
                <a:lnTo>
                  <a:pt x="0" y="5404"/>
                </a:lnTo>
                <a:lnTo>
                  <a:pt x="5172" y="5404"/>
                </a:lnTo>
                <a:cubicBezTo>
                  <a:pt x="6668" y="5404"/>
                  <a:pt x="7871" y="4211"/>
                  <a:pt x="7871" y="2698"/>
                </a:cubicBez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sp>
        <p:nvSpPr>
          <p:cNvPr id="2" name="Title 1"/>
          <p:cNvSpPr>
            <a:spLocks noGrp="1"/>
          </p:cNvSpPr>
          <p:nvPr>
            <p:ph type="ctrTitle"/>
          </p:nvPr>
        </p:nvSpPr>
        <p:spPr>
          <a:xfrm>
            <a:off x="685800" y="2057400"/>
            <a:ext cx="10058400" cy="292608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5257800"/>
            <a:ext cx="100584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1" name="Picture 10"/>
          <p:cNvPicPr>
            <a:picLocks noChangeAspect="1"/>
          </p:cNvPicPr>
          <p:nvPr userDrawn="1"/>
        </p:nvPicPr>
        <p:blipFill>
          <a:blip r:embed="rId2"/>
          <a:stretch>
            <a:fillRect/>
          </a:stretch>
        </p:blipFill>
        <p:spPr bwMode="black">
          <a:xfrm>
            <a:off x="11422761" y="7314920"/>
            <a:ext cx="2706624" cy="768757"/>
          </a:xfrm>
          <a:prstGeom prst="rect">
            <a:avLst/>
          </a:prstGeom>
        </p:spPr>
      </p:pic>
      <p:sp>
        <p:nvSpPr>
          <p:cNvPr id="8" name="Footer Placeholder 4"/>
          <p:cNvSpPr txBox="1">
            <a:spLocks/>
          </p:cNvSpPr>
          <p:nvPr userDrawn="1"/>
        </p:nvSpPr>
        <p:spPr>
          <a:xfrm>
            <a:off x="685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solidFill>
                  <a:srgbClr val="FFFFFF"/>
                </a:solidFill>
              </a:rPr>
              <a:t>DXC Proprietary and Confidential</a:t>
            </a:r>
          </a:p>
        </p:txBody>
      </p:sp>
      <p:sp>
        <p:nvSpPr>
          <p:cNvPr id="9"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fld id="{03C7D0F0-10D5-4191-B6F4-99306F468FEF}" type="datetime4">
              <a:rPr lang="en-US" sz="1400" smtClean="0">
                <a:solidFill>
                  <a:srgbClr val="000000"/>
                </a:solidFill>
              </a:rPr>
              <a:pPr algn="r" defTabSz="820738"/>
              <a:t>January 23, 2019</a:t>
            </a:fld>
            <a:endParaRPr lang="en-US" sz="1400" dirty="0">
              <a:solidFill>
                <a:srgbClr val="000000"/>
              </a:solidFill>
            </a:endParaRPr>
          </a:p>
        </p:txBody>
      </p:sp>
    </p:spTree>
    <p:extLst>
      <p:ext uri="{BB962C8B-B14F-4D97-AF65-F5344CB8AC3E}">
        <p14:creationId xmlns:p14="http://schemas.microsoft.com/office/powerpoint/2010/main" val="287606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02">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8"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sp>
        <p:nvSpPr>
          <p:cNvPr id="15" name="Title 1"/>
          <p:cNvSpPr>
            <a:spLocks noGrp="1"/>
          </p:cNvSpPr>
          <p:nvPr>
            <p:ph type="ctrTitle"/>
          </p:nvPr>
        </p:nvSpPr>
        <p:spPr>
          <a:xfrm>
            <a:off x="685800" y="640080"/>
            <a:ext cx="10058400"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18"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000000"/>
                </a:solidFill>
              </a:rPr>
              <a:t>DXC Proprietary and Confidential</a:t>
            </a:r>
          </a:p>
        </p:txBody>
      </p:sp>
      <p:sp>
        <p:nvSpPr>
          <p:cNvPr id="19"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fld id="{03C7D0F0-10D5-4191-B6F4-99306F468FEF}" type="datetime4">
              <a:rPr lang="en-US" sz="1400" smtClean="0">
                <a:solidFill>
                  <a:srgbClr val="000000"/>
                </a:solidFill>
              </a:rPr>
              <a:pPr algn="r" defTabSz="820738"/>
              <a:t>January 23, 2019</a:t>
            </a:fld>
            <a:endParaRPr lang="en-US" sz="1400" dirty="0">
              <a:solidFill>
                <a:srgbClr val="000000"/>
              </a:solidFill>
            </a:endParaRPr>
          </a:p>
        </p:txBody>
      </p:sp>
    </p:spTree>
    <p:extLst>
      <p:ext uri="{BB962C8B-B14F-4D97-AF65-F5344CB8AC3E}">
        <p14:creationId xmlns:p14="http://schemas.microsoft.com/office/powerpoint/2010/main" val="294042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03">
    <p:bg>
      <p:bgPr>
        <a:solidFill>
          <a:srgbClr val="000000"/>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800" y="639763"/>
            <a:ext cx="10058400" cy="342900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7"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pic>
        <p:nvPicPr>
          <p:cNvPr id="9" name="Picture 8"/>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DXC Proprietary and Confidential</a:t>
            </a:r>
          </a:p>
        </p:txBody>
      </p:sp>
      <p:sp>
        <p:nvSpPr>
          <p:cNvPr id="18"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bg1"/>
                </a:solidFill>
              </a:rPr>
              <a:pPr algn="r" defTabSz="820738">
                <a:spcBef>
                  <a:spcPts val="0"/>
                </a:spcBef>
              </a:pPr>
              <a:t>January 23, 2019</a:t>
            </a:fld>
            <a:endParaRPr lang="en-US" sz="1400" b="0"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 03">
    <p:bg>
      <p:bgPr>
        <a:solidFill>
          <a:srgbClr val="000000"/>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800" y="639763"/>
            <a:ext cx="10058400" cy="342900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7"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pic>
        <p:nvPicPr>
          <p:cNvPr id="9" name="Picture 8"/>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FFFFFF"/>
                </a:solidFill>
              </a:rPr>
              <a:t>DXC Proprietary and Confidential</a:t>
            </a:r>
          </a:p>
        </p:txBody>
      </p:sp>
      <p:sp>
        <p:nvSpPr>
          <p:cNvPr id="18"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fld id="{03C7D0F0-10D5-4191-B6F4-99306F468FEF}" type="datetime4">
              <a:rPr lang="en-US" sz="1400" smtClean="0">
                <a:solidFill>
                  <a:srgbClr val="FFFFFF"/>
                </a:solidFill>
              </a:rPr>
              <a:pPr algn="r" defTabSz="820738"/>
              <a:t>January 23, 2019</a:t>
            </a:fld>
            <a:endParaRPr lang="en-US" sz="1400" dirty="0">
              <a:solidFill>
                <a:srgbClr val="FFFFFF"/>
              </a:solidFill>
            </a:endParaRPr>
          </a:p>
        </p:txBody>
      </p:sp>
    </p:spTree>
    <p:extLst>
      <p:ext uri="{BB962C8B-B14F-4D97-AF65-F5344CB8AC3E}">
        <p14:creationId xmlns:p14="http://schemas.microsoft.com/office/powerpoint/2010/main" val="311605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04">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49221" r="6372"/>
          <a:stretch/>
        </p:blipFill>
        <p:spPr bwMode="hidden">
          <a:xfrm>
            <a:off x="9829800" y="1074420"/>
            <a:ext cx="4800600" cy="6080760"/>
          </a:xfrm>
          <a:prstGeom prst="rect">
            <a:avLst/>
          </a:prstGeom>
        </p:spPr>
      </p:pic>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grpSp>
        <p:nvGrpSpPr>
          <p:cNvPr id="6" name="Group 5"/>
          <p:cNvGrpSpPr/>
          <p:nvPr userDrawn="1"/>
        </p:nvGrpSpPr>
        <p:grpSpPr>
          <a:xfrm>
            <a:off x="0" y="-1"/>
            <a:ext cx="14630400" cy="8229602"/>
            <a:chOff x="0" y="-1"/>
            <a:chExt cx="14630400" cy="8229602"/>
          </a:xfrm>
        </p:grpSpPr>
        <p:sp>
          <p:nvSpPr>
            <p:cNvPr id="5" name="Freeform 5"/>
            <p:cNvSpPr>
              <a:spLocks noChangeAspect="1"/>
            </p:cNvSpPr>
            <p:nvPr userDrawn="1"/>
          </p:nvSpPr>
          <p:spPr bwMode="white">
            <a:xfrm>
              <a:off x="0" y="1"/>
              <a:ext cx="14630400" cy="82296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608" dirty="0">
                <a:solidFill>
                  <a:srgbClr val="000000"/>
                </a:solidFill>
              </a:endParaRPr>
            </a:p>
          </p:txBody>
        </p:sp>
        <p:pic>
          <p:nvPicPr>
            <p:cNvPr id="11" name="Picture 10"/>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4"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grpSp>
      <p:sp>
        <p:nvSpPr>
          <p:cNvPr id="15" name="Title 1"/>
          <p:cNvSpPr>
            <a:spLocks noGrp="1"/>
          </p:cNvSpPr>
          <p:nvPr userDrawn="1">
            <p:ph type="ctrTitle"/>
          </p:nvPr>
        </p:nvSpPr>
        <p:spPr>
          <a:xfrm>
            <a:off x="685799" y="640080"/>
            <a:ext cx="8686800"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userDrawn="1">
            <p:ph type="subTitle" idx="1"/>
          </p:nvPr>
        </p:nvSpPr>
        <p:spPr>
          <a:xfrm>
            <a:off x="685799" y="4389120"/>
            <a:ext cx="8686801"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20"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000000"/>
                </a:solidFill>
              </a:rPr>
              <a:t>DXC Proprietary and Confidential</a:t>
            </a:r>
          </a:p>
        </p:txBody>
      </p:sp>
      <p:sp>
        <p:nvSpPr>
          <p:cNvPr id="21"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fld id="{03C7D0F0-10D5-4191-B6F4-99306F468FEF}" type="datetime4">
              <a:rPr lang="en-US" sz="1400" smtClean="0">
                <a:solidFill>
                  <a:srgbClr val="000000"/>
                </a:solidFill>
              </a:rPr>
              <a:pPr algn="r" defTabSz="820738"/>
              <a:t>January 23, 2019</a:t>
            </a:fld>
            <a:endParaRPr lang="en-US" sz="1400" dirty="0">
              <a:solidFill>
                <a:srgbClr val="000000"/>
              </a:solidFill>
            </a:endParaRPr>
          </a:p>
        </p:txBody>
      </p:sp>
    </p:spTree>
    <p:extLst>
      <p:ext uri="{BB962C8B-B14F-4D97-AF65-F5344CB8AC3E}">
        <p14:creationId xmlns:p14="http://schemas.microsoft.com/office/powerpoint/2010/main" val="3320789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05">
    <p:bg>
      <p:bgPr>
        <a:solidFill>
          <a:srgbClr val="000000"/>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5" name="Title 1"/>
          <p:cNvSpPr>
            <a:spLocks noGrp="1"/>
          </p:cNvSpPr>
          <p:nvPr>
            <p:ph type="ctrTitle"/>
          </p:nvPr>
        </p:nvSpPr>
        <p:spPr>
          <a:xfrm>
            <a:off x="685799" y="639763"/>
            <a:ext cx="8686800" cy="342900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6" name="Subtitle 2"/>
          <p:cNvSpPr>
            <a:spLocks noGrp="1"/>
          </p:cNvSpPr>
          <p:nvPr>
            <p:ph type="subTitle" idx="1"/>
          </p:nvPr>
        </p:nvSpPr>
        <p:spPr>
          <a:xfrm>
            <a:off x="685798" y="4389120"/>
            <a:ext cx="86868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0" name="Picture 9"/>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3"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sp>
        <p:nvSpPr>
          <p:cNvPr id="18"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rgbClr val="FFFFFF"/>
                </a:solidFill>
              </a:rPr>
              <a:t>DXC Proprietary and Confidential</a:t>
            </a:r>
          </a:p>
        </p:txBody>
      </p:sp>
      <p:sp>
        <p:nvSpPr>
          <p:cNvPr id="20"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fld id="{03C7D0F0-10D5-4191-B6F4-99306F468FEF}" type="datetime4">
              <a:rPr lang="en-US" sz="1400" smtClean="0">
                <a:solidFill>
                  <a:srgbClr val="FFFFFF"/>
                </a:solidFill>
              </a:rPr>
              <a:pPr algn="r" defTabSz="820738"/>
              <a:t>January 23, 2019</a:t>
            </a:fld>
            <a:endParaRPr lang="en-US" sz="1400" dirty="0">
              <a:solidFill>
                <a:srgbClr val="FFFFFF"/>
              </a:solidFill>
            </a:endParaRPr>
          </a:p>
        </p:txBody>
      </p:sp>
    </p:spTree>
    <p:extLst>
      <p:ext uri="{BB962C8B-B14F-4D97-AF65-F5344CB8AC3E}">
        <p14:creationId xmlns:p14="http://schemas.microsoft.com/office/powerpoint/2010/main" val="113639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06">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5" name="Title 1"/>
          <p:cNvSpPr>
            <a:spLocks noGrp="1"/>
          </p:cNvSpPr>
          <p:nvPr>
            <p:ph type="ctrTitle"/>
          </p:nvPr>
        </p:nvSpPr>
        <p:spPr>
          <a:xfrm>
            <a:off x="685799" y="640080"/>
            <a:ext cx="8686800"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p:ph type="subTitle" idx="1"/>
          </p:nvPr>
        </p:nvSpPr>
        <p:spPr>
          <a:xfrm>
            <a:off x="685799" y="4389120"/>
            <a:ext cx="8686800"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0"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sp>
        <p:nvSpPr>
          <p:cNvPr id="19"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rgbClr val="000000"/>
                </a:solidFill>
              </a:rPr>
              <a:t>DXC Proprietary and Confidential</a:t>
            </a:r>
          </a:p>
        </p:txBody>
      </p:sp>
      <p:sp>
        <p:nvSpPr>
          <p:cNvPr id="21"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fld id="{03C7D0F0-10D5-4191-B6F4-99306F468FEF}" type="datetime4">
              <a:rPr lang="en-US" sz="1400" smtClean="0">
                <a:solidFill>
                  <a:srgbClr val="000000"/>
                </a:solidFill>
              </a:rPr>
              <a:pPr algn="r" defTabSz="820738"/>
              <a:t>January 23, 2019</a:t>
            </a:fld>
            <a:endParaRPr lang="en-US" sz="1400" dirty="0">
              <a:solidFill>
                <a:srgbClr val="000000"/>
              </a:solidFill>
            </a:endParaRPr>
          </a:p>
        </p:txBody>
      </p:sp>
    </p:spTree>
    <p:extLst>
      <p:ext uri="{BB962C8B-B14F-4D97-AF65-F5344CB8AC3E}">
        <p14:creationId xmlns:p14="http://schemas.microsoft.com/office/powerpoint/2010/main" val="358903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2057399"/>
            <a:ext cx="13258800" cy="5121276"/>
          </a:xfrm>
        </p:spPr>
        <p:txBody>
          <a:bodyPr numCol="2" spcCol="457200">
            <a:normAutofit/>
          </a:bodyPr>
          <a:lstStyle>
            <a:lvl1pPr marL="457200" indent="-457200">
              <a:spcBef>
                <a:spcPts val="900"/>
              </a:spcBef>
              <a:buFont typeface="+mj-lt"/>
              <a:buAutoNum type="arabicPeriod"/>
              <a:tabLst>
                <a:tab pos="6337300" algn="r"/>
              </a:tabLst>
              <a:defRPr sz="2000"/>
            </a:lvl1pPr>
            <a:lvl2pPr marL="685800" indent="-228600">
              <a:spcBef>
                <a:spcPts val="600"/>
              </a:spcBef>
              <a:buFont typeface="Arial" pitchFamily="34" charset="0"/>
              <a:buChar char="–"/>
              <a:tabLst>
                <a:tab pos="6337300" algn="r"/>
              </a:tabLst>
              <a:defRPr sz="2000"/>
            </a:lvl2pPr>
            <a:lvl3pPr marL="914400" indent="-228600">
              <a:spcBef>
                <a:spcPts val="600"/>
              </a:spcBef>
              <a:buFont typeface="Arial" pitchFamily="34" charset="0"/>
              <a:buChar char="–"/>
              <a:tabLst>
                <a:tab pos="6337300" algn="r"/>
              </a:tabLst>
              <a:defRPr sz="2000"/>
            </a:lvl3pPr>
            <a:lvl4pPr marL="1143000" indent="-228600">
              <a:spcBef>
                <a:spcPts val="600"/>
              </a:spcBef>
              <a:buFont typeface="Arial" pitchFamily="34" charset="0"/>
              <a:buChar char="–"/>
              <a:tabLst>
                <a:tab pos="6337300" algn="r"/>
              </a:tabLst>
              <a:defRPr sz="2000"/>
            </a:lvl4pPr>
            <a:lvl5pPr marL="1371600" indent="-228600">
              <a:spcBef>
                <a:spcPts val="600"/>
              </a:spcBef>
              <a:buFont typeface="Arial" pitchFamily="34" charset="0"/>
              <a:buChar char="–"/>
              <a:tabLst>
                <a:tab pos="6337300" algn="r"/>
              </a:tabLst>
              <a:defRPr sz="2000"/>
            </a:lvl5pPr>
            <a:lvl6pPr marL="1600200" indent="-228600">
              <a:spcBef>
                <a:spcPts val="600"/>
              </a:spcBef>
              <a:buFont typeface="Arial" pitchFamily="34" charset="0"/>
              <a:buChar char="–"/>
              <a:tabLst>
                <a:tab pos="6337300" algn="r"/>
              </a:tabLst>
              <a:defRPr sz="2000" baseline="0"/>
            </a:lvl6pPr>
            <a:lvl7pPr marL="1828800" indent="-228600">
              <a:spcBef>
                <a:spcPts val="600"/>
              </a:spcBef>
              <a:buFont typeface="Arial" pitchFamily="34" charset="0"/>
              <a:buChar char="–"/>
              <a:tabLst>
                <a:tab pos="6337300" algn="r"/>
              </a:tabLst>
              <a:defRPr sz="2000" baseline="0"/>
            </a:lvl7pPr>
            <a:lvl8pPr marL="2057400" indent="-228600">
              <a:spcBef>
                <a:spcPts val="600"/>
              </a:spcBef>
              <a:buFont typeface="Arial" pitchFamily="34" charset="0"/>
              <a:buChar char="–"/>
              <a:tabLst>
                <a:tab pos="6337300" algn="r"/>
              </a:tabLst>
              <a:defRPr sz="2000" baseline="0"/>
            </a:lvl8pPr>
            <a:lvl9pPr marL="2286000" indent="-228600">
              <a:spcBef>
                <a:spcPts val="600"/>
              </a:spcBef>
              <a:buFont typeface="Arial" pitchFamily="34" charset="0"/>
              <a:buChar char="–"/>
              <a:tabLst>
                <a:tab pos="6337300" algn="r"/>
              </a:tabLst>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445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85800" y="2057399"/>
            <a:ext cx="13258800" cy="5121275"/>
          </a:xfrm>
        </p:spPr>
        <p:txBody>
          <a:bodyPr/>
          <a:lstStyle>
            <a:lvl4pPr marL="457200" indent="-228600">
              <a:buFont typeface="Arial" pitchFamily="34" charset="0"/>
              <a:buChar char="–"/>
              <a:defRPr/>
            </a:lvl4pPr>
            <a:lvl5pPr marL="685800" indent="-228600">
              <a:buFont typeface="Arial" pitchFamily="34" charset="0"/>
              <a:buChar char="–"/>
              <a:defRPr/>
            </a:lvl5pPr>
            <a:lvl6pPr marL="914400" indent="-228600">
              <a:buFont typeface="Arial" pitchFamily="34" charset="0"/>
              <a:buChar char="–"/>
              <a:defRPr baseline="0"/>
            </a:lvl6pPr>
            <a:lvl7pPr marL="1143000" indent="-228600">
              <a:buFont typeface="Arial" pitchFamily="34" charset="0"/>
              <a:buChar char="–"/>
              <a:defRPr baseline="0"/>
            </a:lvl7pPr>
            <a:lvl8pPr marL="1371600" indent="-228600">
              <a:buFont typeface="Arial" pitchFamily="34" charset="0"/>
              <a:buChar char="–"/>
              <a:defRPr baseline="0"/>
            </a:lvl8pPr>
            <a:lvl9pPr marL="1600200" indent="-228600">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172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 typeface="Arial" pitchFamily="34" charset="0"/>
              <a:buChar char="•"/>
              <a:defRPr/>
            </a:lvl1pPr>
            <a:lvl2pPr marL="457200" indent="-228600">
              <a:spcBef>
                <a:spcPts val="600"/>
              </a:spcBef>
              <a:buFont typeface="Arial" pitchFamily="34" charset="0"/>
              <a:buChar char="–"/>
              <a:defRPr/>
            </a:lvl2pPr>
            <a:lvl3pPr marL="685800" indent="-228600">
              <a:spcBef>
                <a:spcPts val="600"/>
              </a:spcBef>
              <a:buFont typeface="Arial" pitchFamily="34" charset="0"/>
              <a:buChar char="–"/>
              <a:defRPr/>
            </a:lvl3pPr>
            <a:lvl4pPr marL="914400" indent="-228600">
              <a:spcBef>
                <a:spcPts val="600"/>
              </a:spcBef>
              <a:buFont typeface="Arial" pitchFamily="34" charset="0"/>
              <a:buChar char="–"/>
              <a:defRPr/>
            </a:lvl4pPr>
            <a:lvl5pPr marL="1143000" indent="-228600">
              <a:spcBef>
                <a:spcPts val="600"/>
              </a:spcBef>
              <a:buFont typeface="Arial" pitchFamily="34" charset="0"/>
              <a:buChar char="–"/>
              <a:defRPr/>
            </a:lvl5pPr>
            <a:lvl6pPr marL="1371600" indent="-228600">
              <a:spcBef>
                <a:spcPts val="600"/>
              </a:spcBef>
              <a:buFont typeface="Arial" pitchFamily="34" charset="0"/>
              <a:buChar char="–"/>
              <a:defRPr baseline="0"/>
            </a:lvl6pPr>
            <a:lvl7pPr marL="1600200" indent="-228600">
              <a:spcBef>
                <a:spcPts val="600"/>
              </a:spcBef>
              <a:buFont typeface="Arial" pitchFamily="34" charset="0"/>
              <a:buChar char="–"/>
              <a:defRPr baseline="0"/>
            </a:lvl7pPr>
            <a:lvl8pPr marL="1828800" indent="-228600">
              <a:spcBef>
                <a:spcPts val="600"/>
              </a:spcBef>
              <a:buFont typeface="Arial" pitchFamily="34" charset="0"/>
              <a:buChar char="–"/>
              <a:defRPr baseline="0"/>
            </a:lvl8pPr>
            <a:lvl9pPr marL="2057400" indent="-228600">
              <a:spcBef>
                <a:spcPts val="600"/>
              </a:spcBef>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83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24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Rectangle 2"/>
          <p:cNvSpPr/>
          <p:nvPr userDrawn="1"/>
        </p:nvSpPr>
        <p:spPr bwMode="auto">
          <a:xfrm>
            <a:off x="0" y="0"/>
            <a:ext cx="6172200" cy="82296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2400" dirty="0">
              <a:solidFill>
                <a:srgbClr val="000000"/>
              </a:solidFill>
              <a:ea typeface="MS PGothic" pitchFamily="34" charset="-128"/>
            </a:endParaRPr>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75570971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42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685800" y="639763"/>
            <a:ext cx="5143500" cy="1417636"/>
          </a:xfrm>
        </p:spPr>
        <p:txBody>
          <a:bodyPr/>
          <a:lstStyle>
            <a:lvl1pPr>
              <a:defRPr>
                <a:solidFill>
                  <a:schemeClr val="bg1"/>
                </a:solidFill>
              </a:defRPr>
            </a:lvl1pPr>
          </a:lstStyle>
          <a:p>
            <a:r>
              <a:rPr lang="en-US" dirty="0"/>
              <a:t>Click to edit Master title style</a:t>
            </a:r>
          </a:p>
        </p:txBody>
      </p:sp>
      <p:pic>
        <p:nvPicPr>
          <p:cNvPr id="5" name="Picture 4"/>
          <p:cNvPicPr>
            <a:picLocks noChangeAspect="1"/>
          </p:cNvPicPr>
          <p:nvPr userDrawn="1"/>
        </p:nvPicPr>
        <p:blipFill>
          <a:blip r:embed="rId6"/>
          <a:stretch>
            <a:fillRect/>
          </a:stretch>
        </p:blipFill>
        <p:spPr bwMode="black">
          <a:xfrm>
            <a:off x="544830" y="7425690"/>
            <a:ext cx="2048256" cy="581762"/>
          </a:xfrm>
          <a:prstGeom prst="rect">
            <a:avLst/>
          </a:prstGeom>
        </p:spPr>
      </p:pic>
      <p:sp>
        <p:nvSpPr>
          <p:cNvPr id="6" name="Freeform 9"/>
          <p:cNvSpPr>
            <a:spLocks noChangeAspect="1"/>
          </p:cNvSpPr>
          <p:nvPr userDrawn="1"/>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spTree>
    <p:extLst>
      <p:ext uri="{BB962C8B-B14F-4D97-AF65-F5344CB8AC3E}">
        <p14:creationId xmlns:p14="http://schemas.microsoft.com/office/powerpoint/2010/main" val="355680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6400800" cy="5121276"/>
          </a:xfrm>
          <a:noFill/>
        </p:spPr>
        <p:txBody>
          <a:bodyPr>
            <a:normAutofit/>
          </a:bodyPr>
          <a:lstStyle>
            <a:lvl1pPr>
              <a:defRPr sz="2000"/>
            </a:lvl1pPr>
            <a:lvl2pPr>
              <a:defRPr sz="2000"/>
            </a:lvl2pPr>
            <a:lvl3pPr>
              <a:defRPr sz="2000"/>
            </a:lvl3pPr>
            <a:lvl4pPr marL="457200" indent="-228600">
              <a:buFont typeface="Arial" pitchFamily="34" charset="0"/>
              <a:buChar char="–"/>
              <a:defRPr sz="2000"/>
            </a:lvl4pPr>
            <a:lvl5pPr marL="685800" indent="-228600">
              <a:buFont typeface="Arial" pitchFamily="34" charset="0"/>
              <a:buChar char="–"/>
              <a:defRPr sz="2000"/>
            </a:lvl5pPr>
            <a:lvl6pPr marL="914400" indent="-228600">
              <a:buFont typeface="Arial" pitchFamily="34" charset="0"/>
              <a:buChar char="–"/>
              <a:defRPr sz="2000" baseline="0"/>
            </a:lvl6pPr>
            <a:lvl7pPr marL="1143000" indent="-228600">
              <a:buFont typeface="Arial" pitchFamily="34" charset="0"/>
              <a:buChar char="–"/>
              <a:defRPr sz="2000" baseline="0"/>
            </a:lvl7pPr>
            <a:lvl8pPr marL="1371600" indent="-228600">
              <a:buFont typeface="Arial" pitchFamily="34" charset="0"/>
              <a:buChar char="–"/>
              <a:defRPr sz="2000" baseline="0"/>
            </a:lvl8pPr>
            <a:lvl9pPr marL="1600200" indent="-228600">
              <a:buFont typeface="Arial" pitchFamily="34" charset="0"/>
              <a:buChar cha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800" y="2057398"/>
            <a:ext cx="6400800" cy="5121274"/>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7545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04">
    <p:spTree>
      <p:nvGrpSpPr>
        <p:cNvPr id="1" name=""/>
        <p:cNvGrpSpPr/>
        <p:nvPr/>
      </p:nvGrpSpPr>
      <p:grpSpPr>
        <a:xfrm>
          <a:off x="0" y="0"/>
          <a:ext cx="0" cy="0"/>
          <a:chOff x="0" y="0"/>
          <a:chExt cx="0" cy="0"/>
        </a:xfrm>
      </p:grpSpPr>
      <p:pic>
        <p:nvPicPr>
          <p:cNvPr id="48" name="Picture 47"/>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5000" contrast="20000"/>
                    </a14:imgEffect>
                  </a14:imgLayer>
                </a14:imgProps>
              </a:ext>
            </a:extLst>
          </a:blip>
          <a:srcRect l="3024" r="38926" b="33669"/>
          <a:stretch/>
        </p:blipFill>
        <p:spPr>
          <a:xfrm>
            <a:off x="7315200" y="964407"/>
            <a:ext cx="7315200" cy="6300786"/>
          </a:xfrm>
          <a:prstGeom prst="rect">
            <a:avLst/>
          </a:prstGeom>
        </p:spPr>
      </p:pic>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grpSp>
        <p:nvGrpSpPr>
          <p:cNvPr id="6" name="Group 5"/>
          <p:cNvGrpSpPr/>
          <p:nvPr userDrawn="1"/>
        </p:nvGrpSpPr>
        <p:grpSpPr>
          <a:xfrm>
            <a:off x="0" y="-1"/>
            <a:ext cx="14630400" cy="8229602"/>
            <a:chOff x="0" y="-1"/>
            <a:chExt cx="14630400" cy="8229602"/>
          </a:xfrm>
        </p:grpSpPr>
        <p:sp>
          <p:nvSpPr>
            <p:cNvPr id="5" name="Freeform 5"/>
            <p:cNvSpPr>
              <a:spLocks noChangeAspect="1"/>
            </p:cNvSpPr>
            <p:nvPr userDrawn="1"/>
          </p:nvSpPr>
          <p:spPr bwMode="white">
            <a:xfrm>
              <a:off x="0" y="1"/>
              <a:ext cx="14630400" cy="82296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608" dirty="0"/>
            </a:p>
          </p:txBody>
        </p:sp>
        <p:pic>
          <p:nvPicPr>
            <p:cNvPr id="11" name="Picture 10"/>
            <p:cNvPicPr>
              <a:picLocks noChangeAspect="1"/>
            </p:cNvPicPr>
            <p:nvPr userDrawn="1"/>
          </p:nvPicPr>
          <p:blipFill>
            <a:blip r:embed="rId4"/>
            <a:stretch>
              <a:fillRect/>
            </a:stretch>
          </p:blipFill>
          <p:spPr bwMode="black">
            <a:xfrm>
              <a:off x="503047" y="7314920"/>
              <a:ext cx="2706624" cy="768757"/>
            </a:xfrm>
            <a:prstGeom prst="rect">
              <a:avLst/>
            </a:prstGeom>
          </p:spPr>
        </p:pic>
        <p:sp>
          <p:nvSpPr>
            <p:cNvPr id="14"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grpSp>
      <p:sp>
        <p:nvSpPr>
          <p:cNvPr id="15" name="Title 1"/>
          <p:cNvSpPr>
            <a:spLocks noGrp="1"/>
          </p:cNvSpPr>
          <p:nvPr userDrawn="1">
            <p:ph type="ctrTitle"/>
          </p:nvPr>
        </p:nvSpPr>
        <p:spPr>
          <a:xfrm>
            <a:off x="685799" y="640080"/>
            <a:ext cx="8686800"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userDrawn="1">
            <p:ph type="subTitle" idx="1"/>
          </p:nvPr>
        </p:nvSpPr>
        <p:spPr>
          <a:xfrm>
            <a:off x="685799" y="4389120"/>
            <a:ext cx="8686801"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20"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DXC Proprietary and Confidential</a:t>
            </a:r>
          </a:p>
        </p:txBody>
      </p:sp>
      <p:sp>
        <p:nvSpPr>
          <p:cNvPr id="21"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January 23, 2019</a:t>
            </a:fld>
            <a:endParaRPr lang="en-US" sz="1400" b="0" dirty="0">
              <a:solidFill>
                <a:schemeClr val="tx1"/>
              </a:solidFill>
            </a:endParaRPr>
          </a:p>
        </p:txBody>
      </p:sp>
    </p:spTree>
    <p:extLst>
      <p:ext uri="{BB962C8B-B14F-4D97-AF65-F5344CB8AC3E}">
        <p14:creationId xmlns:p14="http://schemas.microsoft.com/office/powerpoint/2010/main" val="128881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257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13"/>
          </p:nvPr>
        </p:nvSpPr>
        <p:spPr>
          <a:xfrm>
            <a:off x="9829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013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grpSp>
        <p:nvGrpSpPr>
          <p:cNvPr id="13" name="Group 12"/>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Picture Placeholder 8"/>
          <p:cNvSpPr>
            <a:spLocks noGrp="1"/>
          </p:cNvSpPr>
          <p:nvPr>
            <p:ph type="pic" sz="quarter" idx="13"/>
          </p:nvPr>
        </p:nvSpPr>
        <p:spPr>
          <a:xfrm>
            <a:off x="7315200" y="0"/>
            <a:ext cx="7315200" cy="8229600"/>
          </a:xfrm>
          <a:solidFill>
            <a:schemeClr val="bg1">
              <a:lumMod val="85000"/>
            </a:schemeClr>
          </a:solidFill>
        </p:spPr>
        <p:txBody>
          <a:bodyPr anchor="ctr" anchorCtr="0">
            <a:normAutofit/>
          </a:bodyPr>
          <a:lstStyle>
            <a:lvl1pPr algn="ctr">
              <a:defRPr sz="1600" b="0"/>
            </a:lvl1pPr>
          </a:lstStyle>
          <a:p>
            <a:r>
              <a:rPr lang="en-US" dirty="0"/>
              <a:t>Click icon to add picture</a:t>
            </a:r>
          </a:p>
        </p:txBody>
      </p:sp>
      <p:sp>
        <p:nvSpPr>
          <p:cNvPr id="4" name="Title 3"/>
          <p:cNvSpPr>
            <a:spLocks noGrp="1"/>
          </p:cNvSpPr>
          <p:nvPr>
            <p:ph type="title"/>
          </p:nvPr>
        </p:nvSpPr>
        <p:spPr>
          <a:xfrm>
            <a:off x="685800" y="639763"/>
            <a:ext cx="6400800" cy="1417636"/>
          </a:xfrm>
        </p:spPr>
        <p:txBody>
          <a:bodyPr/>
          <a:lstStyle/>
          <a:p>
            <a:r>
              <a:rPr lang="en-US"/>
              <a:t>Click to edit Master title style</a:t>
            </a:r>
          </a:p>
        </p:txBody>
      </p:sp>
      <p:sp>
        <p:nvSpPr>
          <p:cNvPr id="7" name="Freeform 9"/>
          <p:cNvSpPr>
            <a:spLocks noChangeAspect="1"/>
          </p:cNvSpPr>
          <p:nvPr userDrawn="1"/>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pic>
        <p:nvPicPr>
          <p:cNvPr id="8" name="Picture 7"/>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smtClean="0">
                <a:solidFill>
                  <a:srgbClr val="000000"/>
                </a:solidFill>
              </a:rPr>
              <a:pPr algn="r" defTabSz="820738">
                <a:spcBef>
                  <a:spcPct val="50000"/>
                </a:spcBef>
              </a:pPr>
              <a:t>January 23, 2019</a:t>
            </a:fld>
            <a:endParaRPr lang="en-US" sz="1100" dirty="0">
              <a:solidFill>
                <a:srgbClr val="000000"/>
              </a:solidFill>
            </a:endParaRPr>
          </a:p>
        </p:txBody>
      </p:sp>
      <p:sp>
        <p:nvSpPr>
          <p:cNvPr id="1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rgbClr val="000000"/>
                </a:solidFill>
              </a:rPr>
              <a:pPr algn="r" defTabSz="820738">
                <a:spcBef>
                  <a:spcPct val="50000"/>
                </a:spcBef>
              </a:pPr>
              <a:t>‹#›</a:t>
            </a:fld>
            <a:endParaRPr lang="en-US" sz="1100" b="1" dirty="0">
              <a:solidFill>
                <a:srgbClr val="000000"/>
              </a:solidFill>
            </a:endParaRPr>
          </a:p>
        </p:txBody>
      </p:sp>
      <p:sp>
        <p:nvSpPr>
          <p:cNvPr id="12" name="Footer Placeholder 4"/>
          <p:cNvSpPr txBox="1">
            <a:spLocks/>
          </p:cNvSpPr>
          <p:nvPr userDrawn="1"/>
        </p:nvSpPr>
        <p:spPr>
          <a:xfrm>
            <a:off x="2971800" y="7580439"/>
            <a:ext cx="4114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rgbClr val="000000"/>
                </a:solidFill>
              </a:rPr>
              <a:t>DXC Proprietary and Confidential</a:t>
            </a:r>
          </a:p>
        </p:txBody>
      </p:sp>
      <p:sp>
        <p:nvSpPr>
          <p:cNvPr id="3" name="Content Placeholder 2"/>
          <p:cNvSpPr>
            <a:spLocks noGrp="1"/>
          </p:cNvSpPr>
          <p:nvPr>
            <p:ph sz="quarter" idx="14"/>
          </p:nvPr>
        </p:nvSpPr>
        <p:spPr>
          <a:xfrm>
            <a:off x="685800" y="2057398"/>
            <a:ext cx="6400800" cy="512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442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6000"/>
            </a:lvl1pPr>
            <a:lvl2pPr marL="0" indent="0">
              <a:spcBef>
                <a:spcPts val="900"/>
              </a:spcBef>
              <a:buFontTx/>
              <a:buNone/>
              <a:defRPr/>
            </a:lvl2pPr>
            <a:lvl3pPr marL="0" indent="0">
              <a:spcBef>
                <a:spcPts val="900"/>
              </a:spcBef>
              <a:buFontTx/>
              <a:buNone/>
              <a:defRPr/>
            </a:lvl3pPr>
            <a:lvl4pPr marL="0" indent="0">
              <a:spcBef>
                <a:spcPts val="900"/>
              </a:spcBef>
              <a:buFontTx/>
              <a:buNone/>
              <a:defRPr/>
            </a:lvl4pPr>
            <a:lvl5pPr marL="0" indent="0">
              <a:spcBef>
                <a:spcPts val="900"/>
              </a:spcBef>
              <a:buFontTx/>
              <a:buNone/>
              <a:defRPr/>
            </a:lvl5pPr>
            <a:lvl6pPr marL="0" indent="0">
              <a:spcBef>
                <a:spcPts val="900"/>
              </a:spcBef>
              <a:buFontTx/>
              <a:buNone/>
              <a:defRPr baseline="0"/>
            </a:lvl6pPr>
            <a:lvl7pPr marL="0" indent="0">
              <a:spcBef>
                <a:spcPts val="900"/>
              </a:spcBef>
              <a:buFontTx/>
              <a:buNone/>
              <a:defRPr baseline="0"/>
            </a:lvl7pPr>
            <a:lvl8pPr marL="0" indent="0">
              <a:spcBef>
                <a:spcPts val="900"/>
              </a:spcBef>
              <a:buFontTx/>
              <a:buNone/>
              <a:defRPr baseline="0"/>
            </a:lvl8pPr>
            <a:lvl9pPr marL="0" indent="0">
              <a:spcBef>
                <a:spcPts val="900"/>
              </a:spcBef>
              <a:buFontTx/>
              <a:buNone/>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spTree>
    <p:extLst>
      <p:ext uri="{BB962C8B-B14F-4D97-AF65-F5344CB8AC3E}">
        <p14:creationId xmlns:p14="http://schemas.microsoft.com/office/powerpoint/2010/main" val="44428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4"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smtClean="0">
                <a:solidFill>
                  <a:srgbClr val="FFFFFF"/>
                </a:solidFill>
              </a:rPr>
              <a:pPr algn="r" defTabSz="820738">
                <a:spcBef>
                  <a:spcPct val="50000"/>
                </a:spcBef>
              </a:pPr>
              <a:t>January 23, 2019</a:t>
            </a:fld>
            <a:endParaRPr lang="en-US" sz="1100" dirty="0">
              <a:solidFill>
                <a:srgbClr val="FFFFFF"/>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rgbClr val="FFFFFF"/>
                </a:solidFill>
              </a:rPr>
              <a:pPr algn="r" defTabSz="820738">
                <a:spcBef>
                  <a:spcPct val="50000"/>
                </a:spcBef>
              </a:pPr>
              <a:t>‹#›</a:t>
            </a:fld>
            <a:endParaRPr lang="en-US" sz="1100" b="1" dirty="0">
              <a:solidFill>
                <a:srgbClr val="FFFFFF"/>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FFFFFF"/>
                </a:solidFill>
              </a:rPr>
              <a:t>DXC Proprietary and Confidential</a:t>
            </a:r>
          </a:p>
        </p:txBody>
      </p:sp>
    </p:spTree>
    <p:extLst>
      <p:ext uri="{BB962C8B-B14F-4D97-AF65-F5344CB8AC3E}">
        <p14:creationId xmlns:p14="http://schemas.microsoft.com/office/powerpoint/2010/main" val="252503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ection Header 02">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8" name="Straight Connector 1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14"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smtClean="0">
                <a:solidFill>
                  <a:srgbClr val="FFFFFF"/>
                </a:solidFill>
              </a:rPr>
              <a:pPr algn="r" defTabSz="820738">
                <a:spcBef>
                  <a:spcPct val="50000"/>
                </a:spcBef>
              </a:pPr>
              <a:t>January 23, 2019</a:t>
            </a:fld>
            <a:endParaRPr lang="en-US" sz="1100" dirty="0">
              <a:solidFill>
                <a:srgbClr val="FFFFFF"/>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rgbClr val="FFFFFF"/>
                </a:solidFill>
              </a:rPr>
              <a:pPr algn="r" defTabSz="820738">
                <a:spcBef>
                  <a:spcPct val="50000"/>
                </a:spcBef>
              </a:pPr>
              <a:t>‹#›</a:t>
            </a:fld>
            <a:endParaRPr lang="en-US" sz="1100" b="1" dirty="0">
              <a:solidFill>
                <a:srgbClr val="FFFFFF"/>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FFFFFF"/>
                </a:solidFill>
              </a:rPr>
              <a:t>DXC Proprietary and Confidential</a:t>
            </a:r>
          </a:p>
        </p:txBody>
      </p:sp>
    </p:spTree>
    <p:extLst>
      <p:ext uri="{BB962C8B-B14F-4D97-AF65-F5344CB8AC3E}">
        <p14:creationId xmlns:p14="http://schemas.microsoft.com/office/powerpoint/2010/main" val="145557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ection Header 03">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18"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fld id="{03C7D0F0-10D5-4191-B6F4-99306F468FEF}" type="datetime4">
              <a:rPr lang="en-US" sz="1100" smtClean="0">
                <a:solidFill>
                  <a:srgbClr val="000000"/>
                </a:solidFill>
              </a:rPr>
              <a:pPr algn="r" defTabSz="820738"/>
              <a:t>January 23, 2019</a:t>
            </a:fld>
            <a:endParaRPr lang="en-US" sz="1100" dirty="0">
              <a:solidFill>
                <a:srgbClr val="000000"/>
              </a:solidFill>
            </a:endParaRPr>
          </a:p>
        </p:txBody>
      </p:sp>
      <p:sp>
        <p:nvSpPr>
          <p:cNvPr id="19"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fld id="{18E29826-F105-4F77-B977-03F4A4723A21}" type="slidenum">
              <a:rPr lang="en-US" sz="1100" b="1" smtClean="0">
                <a:solidFill>
                  <a:srgbClr val="000000"/>
                </a:solidFill>
              </a:rPr>
              <a:pPr algn="r" defTabSz="820738"/>
              <a:t>‹#›</a:t>
            </a:fld>
            <a:endParaRPr lang="en-US" sz="1100" b="1" dirty="0">
              <a:solidFill>
                <a:srgbClr val="000000"/>
              </a:solidFill>
            </a:endParaRPr>
          </a:p>
        </p:txBody>
      </p:sp>
      <p:sp>
        <p:nvSpPr>
          <p:cNvPr id="20"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000000"/>
                </a:solidFill>
              </a:rPr>
              <a:t>DXC Proprietary and Confidential</a:t>
            </a:r>
          </a:p>
        </p:txBody>
      </p:sp>
      <p:pic>
        <p:nvPicPr>
          <p:cNvPr id="21" name="Picture 20"/>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22"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spTree>
    <p:extLst>
      <p:ext uri="{BB962C8B-B14F-4D97-AF65-F5344CB8AC3E}">
        <p14:creationId xmlns:p14="http://schemas.microsoft.com/office/powerpoint/2010/main" val="427187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ig Picture">
    <p:bg>
      <p:bgPr>
        <a:solidFill>
          <a:srgbClr val="000000"/>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8" name="Picture Placeholder 7"/>
          <p:cNvSpPr>
            <a:spLocks noGrp="1"/>
          </p:cNvSpPr>
          <p:nvPr>
            <p:ph type="pic" sz="quarter" idx="13"/>
          </p:nvPr>
        </p:nvSpPr>
        <p:spPr>
          <a:xfrm>
            <a:off x="0" y="0"/>
            <a:ext cx="14630400" cy="8229600"/>
          </a:xfrm>
          <a:solidFill>
            <a:schemeClr val="bg1">
              <a:lumMod val="85000"/>
            </a:schemeClr>
          </a:solidFill>
        </p:spPr>
        <p:txBody>
          <a:bodyPr anchor="ctr" anchorCtr="0">
            <a:normAutofit/>
          </a:bodyPr>
          <a:lstStyle>
            <a:lvl1pPr algn="ctr">
              <a:defRPr sz="1600" b="0">
                <a:solidFill>
                  <a:schemeClr val="bg1"/>
                </a:solidFill>
              </a:defRPr>
            </a:lvl1pPr>
          </a:lstStyle>
          <a:p>
            <a:r>
              <a:rPr lang="en-US" dirty="0"/>
              <a:t>Click icon to add picture</a:t>
            </a:r>
          </a:p>
        </p:txBody>
      </p:sp>
      <p:pic>
        <p:nvPicPr>
          <p:cNvPr id="9" name="Picture 8"/>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3"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sp>
        <p:nvSpPr>
          <p:cNvPr id="14"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smtClean="0">
                <a:solidFill>
                  <a:srgbClr val="FFFFFF"/>
                </a:solidFill>
              </a:rPr>
              <a:pPr algn="r" defTabSz="820738">
                <a:spcBef>
                  <a:spcPct val="50000"/>
                </a:spcBef>
              </a:pPr>
              <a:t>January 23, 2019</a:t>
            </a:fld>
            <a:endParaRPr lang="en-US" sz="1100" dirty="0">
              <a:solidFill>
                <a:srgbClr val="FFFFFF"/>
              </a:solidFill>
            </a:endParaRPr>
          </a:p>
        </p:txBody>
      </p:sp>
      <p:sp>
        <p:nvSpPr>
          <p:cNvPr id="15"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rgbClr val="FFFFFF"/>
                </a:solidFill>
              </a:rPr>
              <a:pPr algn="r" defTabSz="820738">
                <a:spcBef>
                  <a:spcPct val="50000"/>
                </a:spcBef>
              </a:pPr>
              <a:t>‹#›</a:t>
            </a:fld>
            <a:endParaRPr lang="en-US" sz="1100" b="1" dirty="0">
              <a:solidFill>
                <a:srgbClr val="FFFFFF"/>
              </a:solidFill>
            </a:endParaRPr>
          </a:p>
        </p:txBody>
      </p:sp>
      <p:sp>
        <p:nvSpPr>
          <p:cNvPr id="16"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FFFFFF"/>
                </a:solidFill>
              </a:rPr>
              <a:t>DXC Proprietary and Confidential</a:t>
            </a:r>
          </a:p>
        </p:txBody>
      </p:sp>
    </p:spTree>
    <p:extLst>
      <p:ext uri="{BB962C8B-B14F-4D97-AF65-F5344CB8AC3E}">
        <p14:creationId xmlns:p14="http://schemas.microsoft.com/office/powerpoint/2010/main" val="179844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00000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91440" y="-91440"/>
            <a:ext cx="14813280" cy="841248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6" name="Picture 5"/>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5"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6000">
                <a:solidFill>
                  <a:schemeClr val="bg1"/>
                </a:solidFill>
              </a:defRPr>
            </a:lvl1pPr>
            <a:lvl2pPr marL="0" indent="0">
              <a:spcBef>
                <a:spcPts val="900"/>
              </a:spcBef>
              <a:buFontTx/>
              <a:buNone/>
              <a:defRPr>
                <a:solidFill>
                  <a:schemeClr val="bg1"/>
                </a:solidFill>
              </a:defRPr>
            </a:lvl2pPr>
            <a:lvl3pPr marL="0" indent="0">
              <a:spcBef>
                <a:spcPts val="900"/>
              </a:spcBef>
              <a:buFontTx/>
              <a:buNone/>
              <a:defRPr>
                <a:solidFill>
                  <a:schemeClr val="bg1"/>
                </a:solidFill>
              </a:defRPr>
            </a:lvl3pPr>
            <a:lvl4pPr marL="0" indent="0">
              <a:spcBef>
                <a:spcPts val="900"/>
              </a:spcBef>
              <a:buFontTx/>
              <a:buNone/>
              <a:defRPr>
                <a:solidFill>
                  <a:schemeClr val="bg1"/>
                </a:solidFill>
              </a:defRPr>
            </a:lvl4pPr>
            <a:lvl5pPr marL="0" indent="0">
              <a:spcBef>
                <a:spcPts val="900"/>
              </a:spcBef>
              <a:buFontTx/>
              <a:buNone/>
              <a:defRPr>
                <a:solidFill>
                  <a:schemeClr val="bg1"/>
                </a:solidFill>
              </a:defRPr>
            </a:lvl5pPr>
            <a:lvl6pPr marL="0" indent="0">
              <a:spcBef>
                <a:spcPts val="900"/>
              </a:spcBef>
              <a:buFontTx/>
              <a:buNone/>
              <a:defRPr baseline="0">
                <a:solidFill>
                  <a:schemeClr val="bg1"/>
                </a:solidFill>
              </a:defRPr>
            </a:lvl6pPr>
            <a:lvl7pPr marL="0" indent="0">
              <a:spcBef>
                <a:spcPts val="900"/>
              </a:spcBef>
              <a:buFontTx/>
              <a:buNone/>
              <a:defRPr baseline="0">
                <a:solidFill>
                  <a:schemeClr val="bg1"/>
                </a:solidFill>
              </a:defRPr>
            </a:lvl7pPr>
            <a:lvl8pPr marL="0" indent="0">
              <a:spcBef>
                <a:spcPts val="900"/>
              </a:spcBef>
              <a:buFontTx/>
              <a:buNone/>
              <a:defRPr baseline="0">
                <a:solidFill>
                  <a:schemeClr val="bg1"/>
                </a:solidFill>
              </a:defRPr>
            </a:lvl8pPr>
            <a:lvl9pPr marL="0" indent="0">
              <a:spcBef>
                <a:spcPts val="900"/>
              </a:spcBef>
              <a:buFontTx/>
              <a:buNone/>
              <a:defRPr baseline="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sp>
        <p:nvSpPr>
          <p:cNvPr id="15"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rgbClr val="FFFFFF"/>
                </a:solidFill>
              </a:rPr>
              <a:t>DXC Proprietary and Confidential</a:t>
            </a:r>
          </a:p>
        </p:txBody>
      </p:sp>
    </p:spTree>
    <p:extLst>
      <p:ext uri="{BB962C8B-B14F-4D97-AF65-F5344CB8AC3E}">
        <p14:creationId xmlns:p14="http://schemas.microsoft.com/office/powerpoint/2010/main" val="54894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2" name="Freeform 5"/>
          <p:cNvSpPr>
            <a:spLocks noChangeAspect="1"/>
          </p:cNvSpPr>
          <p:nvPr userDrawn="1"/>
        </p:nvSpPr>
        <p:spPr bwMode="hidden">
          <a:xfrm>
            <a:off x="1" y="0"/>
            <a:ext cx="11986923" cy="8229600"/>
          </a:xfrm>
          <a:custGeom>
            <a:avLst/>
            <a:gdLst>
              <a:gd name="T0" fmla="*/ 7871 w 7871"/>
              <a:gd name="T1" fmla="*/ 2698 h 5404"/>
              <a:gd name="T2" fmla="*/ 7871 w 7871"/>
              <a:gd name="T3" fmla="*/ 2698 h 5404"/>
              <a:gd name="T4" fmla="*/ 5172 w 7871"/>
              <a:gd name="T5" fmla="*/ 0 h 5404"/>
              <a:gd name="T6" fmla="*/ 0 w 7871"/>
              <a:gd name="T7" fmla="*/ 0 h 5404"/>
              <a:gd name="T8" fmla="*/ 0 w 7871"/>
              <a:gd name="T9" fmla="*/ 5404 h 5404"/>
              <a:gd name="T10" fmla="*/ 5172 w 7871"/>
              <a:gd name="T11" fmla="*/ 5404 h 5404"/>
              <a:gd name="T12" fmla="*/ 7871 w 7871"/>
              <a:gd name="T13" fmla="*/ 2698 h 5404"/>
            </a:gdLst>
            <a:ahLst/>
            <a:cxnLst>
              <a:cxn ang="0">
                <a:pos x="T0" y="T1"/>
              </a:cxn>
              <a:cxn ang="0">
                <a:pos x="T2" y="T3"/>
              </a:cxn>
              <a:cxn ang="0">
                <a:pos x="T4" y="T5"/>
              </a:cxn>
              <a:cxn ang="0">
                <a:pos x="T6" y="T7"/>
              </a:cxn>
              <a:cxn ang="0">
                <a:pos x="T8" y="T9"/>
              </a:cxn>
              <a:cxn ang="0">
                <a:pos x="T10" y="T11"/>
              </a:cxn>
              <a:cxn ang="0">
                <a:pos x="T12" y="T13"/>
              </a:cxn>
            </a:cxnLst>
            <a:rect l="0" t="0" r="r" b="b"/>
            <a:pathLst>
              <a:path w="7871" h="5404">
                <a:moveTo>
                  <a:pt x="7871" y="2698"/>
                </a:moveTo>
                <a:lnTo>
                  <a:pt x="7871" y="2698"/>
                </a:lnTo>
                <a:cubicBezTo>
                  <a:pt x="7871" y="1192"/>
                  <a:pt x="6668" y="0"/>
                  <a:pt x="5172" y="0"/>
                </a:cubicBezTo>
                <a:lnTo>
                  <a:pt x="0" y="0"/>
                </a:lnTo>
                <a:lnTo>
                  <a:pt x="0" y="5404"/>
                </a:lnTo>
                <a:lnTo>
                  <a:pt x="5172" y="5404"/>
                </a:lnTo>
                <a:cubicBezTo>
                  <a:pt x="6668" y="5404"/>
                  <a:pt x="7871" y="4211"/>
                  <a:pt x="7871" y="2698"/>
                </a:cubicBez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sp>
        <p:nvSpPr>
          <p:cNvPr id="2" name="Title 1"/>
          <p:cNvSpPr>
            <a:spLocks noGrp="1"/>
          </p:cNvSpPr>
          <p:nvPr>
            <p:ph type="ctrTitle"/>
          </p:nvPr>
        </p:nvSpPr>
        <p:spPr>
          <a:xfrm>
            <a:off x="685800" y="2057400"/>
            <a:ext cx="10058400" cy="292608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5257800"/>
            <a:ext cx="100584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1" name="Picture 10"/>
          <p:cNvPicPr>
            <a:picLocks noChangeAspect="1"/>
          </p:cNvPicPr>
          <p:nvPr userDrawn="1"/>
        </p:nvPicPr>
        <p:blipFill>
          <a:blip r:embed="rId2"/>
          <a:stretch>
            <a:fillRect/>
          </a:stretch>
        </p:blipFill>
        <p:spPr bwMode="black">
          <a:xfrm>
            <a:off x="11422761" y="7314920"/>
            <a:ext cx="2706624" cy="768757"/>
          </a:xfrm>
          <a:prstGeom prst="rect">
            <a:avLst/>
          </a:prstGeom>
        </p:spPr>
      </p:pic>
      <p:sp>
        <p:nvSpPr>
          <p:cNvPr id="8" name="Footer Placeholder 4"/>
          <p:cNvSpPr txBox="1">
            <a:spLocks/>
          </p:cNvSpPr>
          <p:nvPr userDrawn="1"/>
        </p:nvSpPr>
        <p:spPr>
          <a:xfrm>
            <a:off x="685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solidFill>
                  <a:srgbClr val="FFFFFF"/>
                </a:solidFill>
              </a:rPr>
              <a:t>DXC Proprietary and Confidential</a:t>
            </a:r>
          </a:p>
        </p:txBody>
      </p:sp>
      <p:sp>
        <p:nvSpPr>
          <p:cNvPr id="9"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fld id="{03C7D0F0-10D5-4191-B6F4-99306F468FEF}" type="datetime4">
              <a:rPr lang="en-US" sz="1400" smtClean="0">
                <a:solidFill>
                  <a:srgbClr val="000000"/>
                </a:solidFill>
              </a:rPr>
              <a:pPr algn="r" defTabSz="820738"/>
              <a:t>January 23, 2019</a:t>
            </a:fld>
            <a:endParaRPr lang="en-US" sz="1400" dirty="0">
              <a:solidFill>
                <a:srgbClr val="000000"/>
              </a:solidFill>
            </a:endParaRPr>
          </a:p>
        </p:txBody>
      </p:sp>
    </p:spTree>
    <p:extLst>
      <p:ext uri="{BB962C8B-B14F-4D97-AF65-F5344CB8AC3E}">
        <p14:creationId xmlns:p14="http://schemas.microsoft.com/office/powerpoint/2010/main" val="204237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02">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8"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sp>
        <p:nvSpPr>
          <p:cNvPr id="15" name="Title 1"/>
          <p:cNvSpPr>
            <a:spLocks noGrp="1"/>
          </p:cNvSpPr>
          <p:nvPr>
            <p:ph type="ctrTitle"/>
          </p:nvPr>
        </p:nvSpPr>
        <p:spPr>
          <a:xfrm>
            <a:off x="685800" y="640080"/>
            <a:ext cx="10058400"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18"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000000"/>
                </a:solidFill>
              </a:rPr>
              <a:t>DXC Proprietary and Confidential</a:t>
            </a:r>
          </a:p>
        </p:txBody>
      </p:sp>
      <p:sp>
        <p:nvSpPr>
          <p:cNvPr id="19"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fld id="{03C7D0F0-10D5-4191-B6F4-99306F468FEF}" type="datetime4">
              <a:rPr lang="en-US" sz="1400" smtClean="0">
                <a:solidFill>
                  <a:srgbClr val="000000"/>
                </a:solidFill>
              </a:rPr>
              <a:pPr algn="r" defTabSz="820738"/>
              <a:t>January 23, 2019</a:t>
            </a:fld>
            <a:endParaRPr lang="en-US" sz="1400" dirty="0">
              <a:solidFill>
                <a:srgbClr val="000000"/>
              </a:solidFill>
            </a:endParaRPr>
          </a:p>
        </p:txBody>
      </p:sp>
    </p:spTree>
    <p:extLst>
      <p:ext uri="{BB962C8B-B14F-4D97-AF65-F5344CB8AC3E}">
        <p14:creationId xmlns:p14="http://schemas.microsoft.com/office/powerpoint/2010/main" val="30436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04">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userDrawn="1">
            <p:ph type="ctrTitle"/>
          </p:nvPr>
        </p:nvSpPr>
        <p:spPr>
          <a:xfrm>
            <a:off x="685799" y="640080"/>
            <a:ext cx="6355080" cy="3429000"/>
          </a:xfrm>
        </p:spPr>
        <p:txBody>
          <a:bodyPr anchor="b" anchorCtr="0">
            <a:noAutofit/>
          </a:bodyPr>
          <a:lstStyle>
            <a:lvl1pPr>
              <a:defRPr sz="6000">
                <a:solidFill>
                  <a:schemeClr val="tx1"/>
                </a:solidFill>
              </a:defRPr>
            </a:lvl1pPr>
          </a:lstStyle>
          <a:p>
            <a:r>
              <a:rPr lang="en-US" dirty="0"/>
              <a:t>Click to edit Master title style</a:t>
            </a:r>
          </a:p>
        </p:txBody>
      </p:sp>
      <p:sp>
        <p:nvSpPr>
          <p:cNvPr id="16" name="Subtitle 2"/>
          <p:cNvSpPr>
            <a:spLocks noGrp="1"/>
          </p:cNvSpPr>
          <p:nvPr userDrawn="1">
            <p:ph type="subTitle" idx="1"/>
          </p:nvPr>
        </p:nvSpPr>
        <p:spPr>
          <a:xfrm>
            <a:off x="685800" y="4389120"/>
            <a:ext cx="6202680"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dirty="0"/>
              <a:t>Click to edit Master subtitle style</a:t>
            </a:r>
          </a:p>
        </p:txBody>
      </p:sp>
      <p:sp>
        <p:nvSpPr>
          <p:cNvPr id="4" name="Rectangle: Top Corners Rounded 3">
            <a:extLst>
              <a:ext uri="{FF2B5EF4-FFF2-40B4-BE49-F238E27FC236}">
                <a16:creationId xmlns:a16="http://schemas.microsoft.com/office/drawing/2014/main" id="{09DA2160-5809-432F-9EAC-882222836D0F}"/>
              </a:ext>
            </a:extLst>
          </p:cNvPr>
          <p:cNvSpPr/>
          <p:nvPr userDrawn="1"/>
        </p:nvSpPr>
        <p:spPr>
          <a:xfrm rot="16200000">
            <a:off x="7277109" y="453030"/>
            <a:ext cx="7162781" cy="7543800"/>
          </a:xfrm>
          <a:prstGeom prst="round2SameRect">
            <a:avLst>
              <a:gd name="adj1" fmla="val 50000"/>
              <a:gd name="adj2" fmla="val 0"/>
            </a:avLst>
          </a:prstGeom>
          <a:blipFill dpi="0" rotWithShape="0">
            <a:blip r:embed="rId2" cstate="email">
              <a:extLst>
                <a:ext uri="{28A0092B-C50C-407E-A947-70E740481C1C}">
                  <a14:useLocalDpi xmlns:a14="http://schemas.microsoft.com/office/drawing/2010/main"/>
                </a:ext>
              </a:extLst>
            </a:blip>
            <a:srcRect/>
            <a:stretch>
              <a:fillRect l="-9495" t="-815" r="-18843" b="-5909"/>
            </a:stretch>
          </a:bli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F1B00040-07E8-4139-ADDF-6A17F5D96A80}"/>
              </a:ext>
            </a:extLst>
          </p:cNvPr>
          <p:cNvPicPr>
            <a:picLocks noChangeAspect="1"/>
          </p:cNvPicPr>
          <p:nvPr userDrawn="1"/>
        </p:nvPicPr>
        <p:blipFill>
          <a:blip r:embed="rId3"/>
          <a:stretch>
            <a:fillRect/>
          </a:stretch>
        </p:blipFill>
        <p:spPr bwMode="black">
          <a:xfrm>
            <a:off x="503047" y="7314921"/>
            <a:ext cx="2706624" cy="768757"/>
          </a:xfrm>
          <a:prstGeom prst="rect">
            <a:avLst/>
          </a:prstGeom>
        </p:spPr>
      </p:pic>
      <p:sp>
        <p:nvSpPr>
          <p:cNvPr id="49" name="Freeform 9">
            <a:extLst>
              <a:ext uri="{FF2B5EF4-FFF2-40B4-BE49-F238E27FC236}">
                <a16:creationId xmlns:a16="http://schemas.microsoft.com/office/drawing/2014/main" id="{F7F64310-E301-4654-B6A1-594523BD6D99}"/>
              </a:ext>
            </a:extLst>
          </p:cNvPr>
          <p:cNvSpPr>
            <a:spLocks noChangeAspect="1"/>
          </p:cNvSpPr>
          <p:nvPr userDrawn="1"/>
        </p:nvSpPr>
        <p:spPr bwMode="black">
          <a:xfrm>
            <a:off x="362839" y="0"/>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50" name="Footer Placeholder 4">
            <a:extLst>
              <a:ext uri="{FF2B5EF4-FFF2-40B4-BE49-F238E27FC236}">
                <a16:creationId xmlns:a16="http://schemas.microsoft.com/office/drawing/2014/main" id="{2688149D-2743-46F9-9E9D-B7E4BD9A2C37}"/>
              </a:ext>
            </a:extLst>
          </p:cNvPr>
          <p:cNvSpPr txBox="1">
            <a:spLocks/>
          </p:cNvSpPr>
          <p:nvPr userDrawn="1"/>
        </p:nvSpPr>
        <p:spPr>
          <a:xfrm>
            <a:off x="4800600" y="7580440"/>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DXC Proprietary and Confidential</a:t>
            </a:r>
          </a:p>
        </p:txBody>
      </p:sp>
    </p:spTree>
    <p:extLst>
      <p:ext uri="{BB962C8B-B14F-4D97-AF65-F5344CB8AC3E}">
        <p14:creationId xmlns:p14="http://schemas.microsoft.com/office/powerpoint/2010/main" val="38307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03">
    <p:bg>
      <p:bgPr>
        <a:solidFill>
          <a:srgbClr val="000000"/>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800" y="639763"/>
            <a:ext cx="10058400" cy="342900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7"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pic>
        <p:nvPicPr>
          <p:cNvPr id="9" name="Picture 8"/>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FFFFFF"/>
                </a:solidFill>
              </a:rPr>
              <a:t>DXC Proprietary and Confidential</a:t>
            </a:r>
          </a:p>
        </p:txBody>
      </p:sp>
      <p:sp>
        <p:nvSpPr>
          <p:cNvPr id="18"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fld id="{03C7D0F0-10D5-4191-B6F4-99306F468FEF}" type="datetime4">
              <a:rPr lang="en-US" sz="1400" smtClean="0">
                <a:solidFill>
                  <a:srgbClr val="FFFFFF"/>
                </a:solidFill>
              </a:rPr>
              <a:pPr algn="r" defTabSz="820738"/>
              <a:t>January 23, 2019</a:t>
            </a:fld>
            <a:endParaRPr lang="en-US" sz="1400" dirty="0">
              <a:solidFill>
                <a:srgbClr val="FFFFFF"/>
              </a:solidFill>
            </a:endParaRPr>
          </a:p>
        </p:txBody>
      </p:sp>
    </p:spTree>
    <p:extLst>
      <p:ext uri="{BB962C8B-B14F-4D97-AF65-F5344CB8AC3E}">
        <p14:creationId xmlns:p14="http://schemas.microsoft.com/office/powerpoint/2010/main" val="65056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04">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49221" r="6372"/>
          <a:stretch/>
        </p:blipFill>
        <p:spPr bwMode="hidden">
          <a:xfrm>
            <a:off x="9829800" y="1074420"/>
            <a:ext cx="4800600" cy="6080760"/>
          </a:xfrm>
          <a:prstGeom prst="rect">
            <a:avLst/>
          </a:prstGeom>
        </p:spPr>
      </p:pic>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grpSp>
        <p:nvGrpSpPr>
          <p:cNvPr id="6" name="Group 5"/>
          <p:cNvGrpSpPr/>
          <p:nvPr userDrawn="1"/>
        </p:nvGrpSpPr>
        <p:grpSpPr>
          <a:xfrm>
            <a:off x="0" y="-1"/>
            <a:ext cx="14630400" cy="8229602"/>
            <a:chOff x="0" y="-1"/>
            <a:chExt cx="14630400" cy="8229602"/>
          </a:xfrm>
        </p:grpSpPr>
        <p:sp>
          <p:nvSpPr>
            <p:cNvPr id="5" name="Freeform 5"/>
            <p:cNvSpPr>
              <a:spLocks noChangeAspect="1"/>
            </p:cNvSpPr>
            <p:nvPr userDrawn="1"/>
          </p:nvSpPr>
          <p:spPr bwMode="white">
            <a:xfrm>
              <a:off x="0" y="1"/>
              <a:ext cx="14630400" cy="82296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608" dirty="0">
                <a:solidFill>
                  <a:srgbClr val="000000"/>
                </a:solidFill>
              </a:endParaRPr>
            </a:p>
          </p:txBody>
        </p:sp>
        <p:pic>
          <p:nvPicPr>
            <p:cNvPr id="11" name="Picture 10"/>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4"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grpSp>
      <p:sp>
        <p:nvSpPr>
          <p:cNvPr id="15" name="Title 1"/>
          <p:cNvSpPr>
            <a:spLocks noGrp="1"/>
          </p:cNvSpPr>
          <p:nvPr userDrawn="1">
            <p:ph type="ctrTitle"/>
          </p:nvPr>
        </p:nvSpPr>
        <p:spPr>
          <a:xfrm>
            <a:off x="685799" y="640080"/>
            <a:ext cx="8686800"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userDrawn="1">
            <p:ph type="subTitle" idx="1"/>
          </p:nvPr>
        </p:nvSpPr>
        <p:spPr>
          <a:xfrm>
            <a:off x="685799" y="4389120"/>
            <a:ext cx="8686801"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20"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000000"/>
                </a:solidFill>
              </a:rPr>
              <a:t>DXC Proprietary and Confidential</a:t>
            </a:r>
          </a:p>
        </p:txBody>
      </p:sp>
      <p:sp>
        <p:nvSpPr>
          <p:cNvPr id="21"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fld id="{03C7D0F0-10D5-4191-B6F4-99306F468FEF}" type="datetime4">
              <a:rPr lang="en-US" sz="1400" smtClean="0">
                <a:solidFill>
                  <a:srgbClr val="000000"/>
                </a:solidFill>
              </a:rPr>
              <a:pPr algn="r" defTabSz="820738"/>
              <a:t>January 23, 2019</a:t>
            </a:fld>
            <a:endParaRPr lang="en-US" sz="1400" dirty="0">
              <a:solidFill>
                <a:srgbClr val="000000"/>
              </a:solidFill>
            </a:endParaRPr>
          </a:p>
        </p:txBody>
      </p:sp>
    </p:spTree>
    <p:extLst>
      <p:ext uri="{BB962C8B-B14F-4D97-AF65-F5344CB8AC3E}">
        <p14:creationId xmlns:p14="http://schemas.microsoft.com/office/powerpoint/2010/main" val="2489808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05">
    <p:bg>
      <p:bgPr>
        <a:solidFill>
          <a:srgbClr val="000000"/>
        </a:solidFill>
        <a:effectLst/>
      </p:bgPr>
    </p:bg>
    <p:spTree>
      <p:nvGrpSpPr>
        <p:cNvPr id="1" name=""/>
        <p:cNvGrpSpPr/>
        <p:nvPr/>
      </p:nvGrpSpPr>
      <p:grpSpPr>
        <a:xfrm>
          <a:off x="0" y="0"/>
          <a:ext cx="0" cy="0"/>
          <a:chOff x="0" y="0"/>
          <a:chExt cx="0" cy="0"/>
        </a:xfrm>
      </p:grpSpPr>
      <p:pic>
        <p:nvPicPr>
          <p:cNvPr id="45" name="Picture 44"/>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5000" contrast="20000"/>
                    </a14:imgEffect>
                  </a14:imgLayer>
                </a14:imgProps>
              </a:ext>
            </a:extLst>
          </a:blip>
          <a:srcRect r="11111" b="33669"/>
          <a:stretch/>
        </p:blipFill>
        <p:spPr>
          <a:xfrm>
            <a:off x="0" y="0"/>
            <a:ext cx="14630400" cy="8229600"/>
          </a:xfrm>
          <a:prstGeom prst="rect">
            <a:avLst/>
          </a:prstGeom>
        </p:spPr>
      </p:pic>
      <p:grpSp>
        <p:nvGrpSpPr>
          <p:cNvPr id="9" name="Group 8"/>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799" y="639763"/>
            <a:ext cx="8686800" cy="3429000"/>
          </a:xfrm>
        </p:spPr>
        <p:txBody>
          <a:bodyPr anchor="b" anchorCtr="0">
            <a:noAutofit/>
          </a:bodyPr>
          <a:lstStyle>
            <a:lvl1pPr>
              <a:defRPr sz="6000">
                <a:solidFill>
                  <a:schemeClr val="tx1"/>
                </a:solidFill>
              </a:defRPr>
            </a:lvl1pPr>
          </a:lstStyle>
          <a:p>
            <a:r>
              <a:rPr lang="en-US" dirty="0"/>
              <a:t>Click to edit Master title style</a:t>
            </a:r>
          </a:p>
        </p:txBody>
      </p:sp>
      <p:sp>
        <p:nvSpPr>
          <p:cNvPr id="16" name="Subtitle 2"/>
          <p:cNvSpPr>
            <a:spLocks noGrp="1"/>
          </p:cNvSpPr>
          <p:nvPr>
            <p:ph type="subTitle" idx="1"/>
          </p:nvPr>
        </p:nvSpPr>
        <p:spPr>
          <a:xfrm>
            <a:off x="685798" y="4389120"/>
            <a:ext cx="8686800"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0" name="Picture 9"/>
          <p:cNvPicPr>
            <a:picLocks noChangeAspect="1"/>
          </p:cNvPicPr>
          <p:nvPr userDrawn="1"/>
        </p:nvPicPr>
        <p:blipFill>
          <a:blip r:embed="rId4"/>
          <a:stretch>
            <a:fillRect/>
          </a:stretch>
        </p:blipFill>
        <p:spPr bwMode="black">
          <a:xfrm>
            <a:off x="503047" y="7314920"/>
            <a:ext cx="2706624" cy="768757"/>
          </a:xfrm>
          <a:prstGeom prst="rect">
            <a:avLst/>
          </a:prstGeom>
        </p:spPr>
      </p:pic>
      <p:sp>
        <p:nvSpPr>
          <p:cNvPr id="13"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tx1"/>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sp>
        <p:nvSpPr>
          <p:cNvPr id="18"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rgbClr val="FFFFFF"/>
                </a:solidFill>
              </a:rPr>
              <a:t>DXC Proprietary and Confidential</a:t>
            </a:r>
          </a:p>
        </p:txBody>
      </p:sp>
      <p:sp>
        <p:nvSpPr>
          <p:cNvPr id="20"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fld id="{03C7D0F0-10D5-4191-B6F4-99306F468FEF}" type="datetime4">
              <a:rPr lang="en-US" sz="1400" smtClean="0">
                <a:solidFill>
                  <a:srgbClr val="000000"/>
                </a:solidFill>
              </a:rPr>
              <a:pPr algn="r" defTabSz="820738"/>
              <a:t>January 23, 2019</a:t>
            </a:fld>
            <a:endParaRPr lang="en-US" sz="1400" dirty="0">
              <a:solidFill>
                <a:srgbClr val="000000"/>
              </a:solidFill>
            </a:endParaRPr>
          </a:p>
        </p:txBody>
      </p:sp>
    </p:spTree>
    <p:extLst>
      <p:ext uri="{BB962C8B-B14F-4D97-AF65-F5344CB8AC3E}">
        <p14:creationId xmlns:p14="http://schemas.microsoft.com/office/powerpoint/2010/main" val="38743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Title Slide 05">
    <p:bg>
      <p:bgPr>
        <a:solidFill>
          <a:srgbClr val="000000"/>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5" name="Title 1"/>
          <p:cNvSpPr>
            <a:spLocks noGrp="1"/>
          </p:cNvSpPr>
          <p:nvPr>
            <p:ph type="ctrTitle"/>
          </p:nvPr>
        </p:nvSpPr>
        <p:spPr>
          <a:xfrm>
            <a:off x="685799" y="639763"/>
            <a:ext cx="8686800" cy="342900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6" name="Subtitle 2"/>
          <p:cNvSpPr>
            <a:spLocks noGrp="1"/>
          </p:cNvSpPr>
          <p:nvPr>
            <p:ph type="subTitle" idx="1"/>
          </p:nvPr>
        </p:nvSpPr>
        <p:spPr>
          <a:xfrm>
            <a:off x="685798" y="4389120"/>
            <a:ext cx="86868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0" name="Picture 9"/>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3"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sp>
        <p:nvSpPr>
          <p:cNvPr id="18"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rgbClr val="FFFFFF"/>
                </a:solidFill>
              </a:rPr>
              <a:t>DXC Proprietary and Confidential</a:t>
            </a:r>
          </a:p>
        </p:txBody>
      </p:sp>
      <p:sp>
        <p:nvSpPr>
          <p:cNvPr id="20"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fld id="{03C7D0F0-10D5-4191-B6F4-99306F468FEF}" type="datetime4">
              <a:rPr lang="en-US" sz="1400" smtClean="0">
                <a:solidFill>
                  <a:srgbClr val="FFFFFF"/>
                </a:solidFill>
              </a:rPr>
              <a:pPr algn="r" defTabSz="820738"/>
              <a:t>January 23, 2019</a:t>
            </a:fld>
            <a:endParaRPr lang="en-US" sz="1400" dirty="0">
              <a:solidFill>
                <a:srgbClr val="FFFFFF"/>
              </a:solidFill>
            </a:endParaRPr>
          </a:p>
        </p:txBody>
      </p:sp>
    </p:spTree>
    <p:extLst>
      <p:ext uri="{BB962C8B-B14F-4D97-AF65-F5344CB8AC3E}">
        <p14:creationId xmlns:p14="http://schemas.microsoft.com/office/powerpoint/2010/main" val="307008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Slide 06">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5" name="Title 1"/>
          <p:cNvSpPr>
            <a:spLocks noGrp="1"/>
          </p:cNvSpPr>
          <p:nvPr>
            <p:ph type="ctrTitle"/>
          </p:nvPr>
        </p:nvSpPr>
        <p:spPr>
          <a:xfrm>
            <a:off x="685799" y="640080"/>
            <a:ext cx="8686800"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p:ph type="subTitle" idx="1"/>
          </p:nvPr>
        </p:nvSpPr>
        <p:spPr>
          <a:xfrm>
            <a:off x="685799" y="4389120"/>
            <a:ext cx="8686800"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0"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sp>
        <p:nvSpPr>
          <p:cNvPr id="19"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rgbClr val="000000"/>
                </a:solidFill>
              </a:rPr>
              <a:t>DXC Proprietary and Confidential</a:t>
            </a:r>
          </a:p>
        </p:txBody>
      </p:sp>
      <p:sp>
        <p:nvSpPr>
          <p:cNvPr id="21"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fld id="{03C7D0F0-10D5-4191-B6F4-99306F468FEF}" type="datetime4">
              <a:rPr lang="en-US" sz="1400" smtClean="0">
                <a:solidFill>
                  <a:srgbClr val="000000"/>
                </a:solidFill>
              </a:rPr>
              <a:pPr algn="r" defTabSz="820738"/>
              <a:t>January 23, 2019</a:t>
            </a:fld>
            <a:endParaRPr lang="en-US" sz="1400" dirty="0">
              <a:solidFill>
                <a:srgbClr val="000000"/>
              </a:solidFill>
            </a:endParaRPr>
          </a:p>
        </p:txBody>
      </p:sp>
    </p:spTree>
    <p:extLst>
      <p:ext uri="{BB962C8B-B14F-4D97-AF65-F5344CB8AC3E}">
        <p14:creationId xmlns:p14="http://schemas.microsoft.com/office/powerpoint/2010/main" val="101560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2057399"/>
            <a:ext cx="13258800" cy="5121276"/>
          </a:xfrm>
        </p:spPr>
        <p:txBody>
          <a:bodyPr numCol="2" spcCol="457200">
            <a:normAutofit/>
          </a:bodyPr>
          <a:lstStyle>
            <a:lvl1pPr marL="457200" indent="-457200">
              <a:spcBef>
                <a:spcPts val="900"/>
              </a:spcBef>
              <a:buFont typeface="+mj-lt"/>
              <a:buAutoNum type="arabicPeriod"/>
              <a:tabLst>
                <a:tab pos="6337300" algn="r"/>
              </a:tabLst>
              <a:defRPr sz="2000"/>
            </a:lvl1pPr>
            <a:lvl2pPr marL="685800" indent="-228600">
              <a:spcBef>
                <a:spcPts val="600"/>
              </a:spcBef>
              <a:buFont typeface="Arial" pitchFamily="34" charset="0"/>
              <a:buChar char="–"/>
              <a:tabLst>
                <a:tab pos="6337300" algn="r"/>
              </a:tabLst>
              <a:defRPr sz="2000"/>
            </a:lvl2pPr>
            <a:lvl3pPr marL="914400" indent="-228600">
              <a:spcBef>
                <a:spcPts val="600"/>
              </a:spcBef>
              <a:buFont typeface="Arial" pitchFamily="34" charset="0"/>
              <a:buChar char="–"/>
              <a:tabLst>
                <a:tab pos="6337300" algn="r"/>
              </a:tabLst>
              <a:defRPr sz="2000"/>
            </a:lvl3pPr>
            <a:lvl4pPr marL="1143000" indent="-228600">
              <a:spcBef>
                <a:spcPts val="600"/>
              </a:spcBef>
              <a:buFont typeface="Arial" pitchFamily="34" charset="0"/>
              <a:buChar char="–"/>
              <a:tabLst>
                <a:tab pos="6337300" algn="r"/>
              </a:tabLst>
              <a:defRPr sz="2000"/>
            </a:lvl4pPr>
            <a:lvl5pPr marL="1371600" indent="-228600">
              <a:spcBef>
                <a:spcPts val="600"/>
              </a:spcBef>
              <a:buFont typeface="Arial" pitchFamily="34" charset="0"/>
              <a:buChar char="–"/>
              <a:tabLst>
                <a:tab pos="6337300" algn="r"/>
              </a:tabLst>
              <a:defRPr sz="2000"/>
            </a:lvl5pPr>
            <a:lvl6pPr marL="1600200" indent="-228600">
              <a:spcBef>
                <a:spcPts val="600"/>
              </a:spcBef>
              <a:buFont typeface="Arial" pitchFamily="34" charset="0"/>
              <a:buChar char="–"/>
              <a:tabLst>
                <a:tab pos="6337300" algn="r"/>
              </a:tabLst>
              <a:defRPr sz="2000" baseline="0"/>
            </a:lvl6pPr>
            <a:lvl7pPr marL="1828800" indent="-228600">
              <a:spcBef>
                <a:spcPts val="600"/>
              </a:spcBef>
              <a:buFont typeface="Arial" pitchFamily="34" charset="0"/>
              <a:buChar char="–"/>
              <a:tabLst>
                <a:tab pos="6337300" algn="r"/>
              </a:tabLst>
              <a:defRPr sz="2000" baseline="0"/>
            </a:lvl7pPr>
            <a:lvl8pPr marL="2057400" indent="-228600">
              <a:spcBef>
                <a:spcPts val="600"/>
              </a:spcBef>
              <a:buFont typeface="Arial" pitchFamily="34" charset="0"/>
              <a:buChar char="–"/>
              <a:tabLst>
                <a:tab pos="6337300" algn="r"/>
              </a:tabLst>
              <a:defRPr sz="2000" baseline="0"/>
            </a:lvl8pPr>
            <a:lvl9pPr marL="2286000" indent="-228600">
              <a:spcBef>
                <a:spcPts val="600"/>
              </a:spcBef>
              <a:buFont typeface="Arial" pitchFamily="34" charset="0"/>
              <a:buChar char="–"/>
              <a:tabLst>
                <a:tab pos="6337300" algn="r"/>
              </a:tabLst>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84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85800" y="2057399"/>
            <a:ext cx="13258800" cy="5121275"/>
          </a:xfrm>
        </p:spPr>
        <p:txBody>
          <a:bodyPr/>
          <a:lstStyle>
            <a:lvl4pPr marL="457200" indent="-228600">
              <a:buFont typeface="Arial" pitchFamily="34" charset="0"/>
              <a:buChar char="–"/>
              <a:defRPr/>
            </a:lvl4pPr>
            <a:lvl5pPr marL="685800" indent="-228600">
              <a:buFont typeface="Arial" pitchFamily="34" charset="0"/>
              <a:buChar char="–"/>
              <a:defRPr/>
            </a:lvl5pPr>
            <a:lvl6pPr marL="914400" indent="-228600">
              <a:buFont typeface="Arial" pitchFamily="34" charset="0"/>
              <a:buChar char="–"/>
              <a:defRPr baseline="0"/>
            </a:lvl6pPr>
            <a:lvl7pPr marL="1143000" indent="-228600">
              <a:buFont typeface="Arial" pitchFamily="34" charset="0"/>
              <a:buChar char="–"/>
              <a:defRPr baseline="0"/>
            </a:lvl7pPr>
            <a:lvl8pPr marL="1371600" indent="-228600">
              <a:buFont typeface="Arial" pitchFamily="34" charset="0"/>
              <a:buChar char="–"/>
              <a:defRPr baseline="0"/>
            </a:lvl8pPr>
            <a:lvl9pPr marL="1600200" indent="-228600">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489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 typeface="Arial" pitchFamily="34" charset="0"/>
              <a:buChar char="•"/>
              <a:defRPr/>
            </a:lvl1pPr>
            <a:lvl2pPr marL="457200" indent="-228600">
              <a:spcBef>
                <a:spcPts val="600"/>
              </a:spcBef>
              <a:buFont typeface="Arial" pitchFamily="34" charset="0"/>
              <a:buChar char="–"/>
              <a:defRPr/>
            </a:lvl2pPr>
            <a:lvl3pPr marL="685800" indent="-228600">
              <a:spcBef>
                <a:spcPts val="600"/>
              </a:spcBef>
              <a:buFont typeface="Arial" pitchFamily="34" charset="0"/>
              <a:buChar char="–"/>
              <a:defRPr/>
            </a:lvl3pPr>
            <a:lvl4pPr marL="914400" indent="-228600">
              <a:spcBef>
                <a:spcPts val="600"/>
              </a:spcBef>
              <a:buFont typeface="Arial" pitchFamily="34" charset="0"/>
              <a:buChar char="–"/>
              <a:defRPr/>
            </a:lvl4pPr>
            <a:lvl5pPr marL="1143000" indent="-228600">
              <a:spcBef>
                <a:spcPts val="600"/>
              </a:spcBef>
              <a:buFont typeface="Arial" pitchFamily="34" charset="0"/>
              <a:buChar char="–"/>
              <a:defRPr/>
            </a:lvl5pPr>
            <a:lvl6pPr marL="1371600" indent="-228600">
              <a:spcBef>
                <a:spcPts val="600"/>
              </a:spcBef>
              <a:buFont typeface="Arial" pitchFamily="34" charset="0"/>
              <a:buChar char="–"/>
              <a:defRPr baseline="0"/>
            </a:lvl6pPr>
            <a:lvl7pPr marL="1600200" indent="-228600">
              <a:spcBef>
                <a:spcPts val="600"/>
              </a:spcBef>
              <a:buFont typeface="Arial" pitchFamily="34" charset="0"/>
              <a:buChar char="–"/>
              <a:defRPr baseline="0"/>
            </a:lvl7pPr>
            <a:lvl8pPr marL="1828800" indent="-228600">
              <a:spcBef>
                <a:spcPts val="600"/>
              </a:spcBef>
              <a:buFont typeface="Arial" pitchFamily="34" charset="0"/>
              <a:buChar char="–"/>
              <a:defRPr baseline="0"/>
            </a:lvl8pPr>
            <a:lvl9pPr marL="2057400" indent="-228600">
              <a:spcBef>
                <a:spcPts val="600"/>
              </a:spcBef>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320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899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6400800" cy="5121276"/>
          </a:xfrm>
          <a:noFill/>
        </p:spPr>
        <p:txBody>
          <a:bodyPr>
            <a:normAutofit/>
          </a:bodyPr>
          <a:lstStyle>
            <a:lvl1pPr>
              <a:defRPr sz="2000"/>
            </a:lvl1pPr>
            <a:lvl2pPr>
              <a:defRPr sz="2000"/>
            </a:lvl2pPr>
            <a:lvl3pPr>
              <a:defRPr sz="2000"/>
            </a:lvl3pPr>
            <a:lvl4pPr marL="457200" indent="-228600">
              <a:buFont typeface="Arial" pitchFamily="34" charset="0"/>
              <a:buChar char="–"/>
              <a:defRPr sz="2000"/>
            </a:lvl4pPr>
            <a:lvl5pPr marL="685800" indent="-228600">
              <a:buFont typeface="Arial" pitchFamily="34" charset="0"/>
              <a:buChar char="–"/>
              <a:defRPr sz="2000"/>
            </a:lvl5pPr>
            <a:lvl6pPr marL="914400" indent="-228600">
              <a:buFont typeface="Arial" pitchFamily="34" charset="0"/>
              <a:buChar char="–"/>
              <a:defRPr sz="2000" baseline="0"/>
            </a:lvl6pPr>
            <a:lvl7pPr marL="1143000" indent="-228600">
              <a:buFont typeface="Arial" pitchFamily="34" charset="0"/>
              <a:buChar char="–"/>
              <a:defRPr sz="2000" baseline="0"/>
            </a:lvl7pPr>
            <a:lvl8pPr marL="1371600" indent="-228600">
              <a:buFont typeface="Arial" pitchFamily="34" charset="0"/>
              <a:buChar char="–"/>
              <a:defRPr sz="2000" baseline="0"/>
            </a:lvl8pPr>
            <a:lvl9pPr marL="1600200" indent="-228600">
              <a:buFont typeface="Arial" pitchFamily="34" charset="0"/>
              <a:buChar cha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800" y="2057398"/>
            <a:ext cx="6400800" cy="5121274"/>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4221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05">
    <p:bg>
      <p:bgPr>
        <a:solidFill>
          <a:srgbClr val="000000"/>
        </a:solidFill>
        <a:effectLst/>
      </p:bgPr>
    </p:bg>
    <p:spTree>
      <p:nvGrpSpPr>
        <p:cNvPr id="1" name=""/>
        <p:cNvGrpSpPr/>
        <p:nvPr/>
      </p:nvGrpSpPr>
      <p:grpSpPr>
        <a:xfrm>
          <a:off x="0" y="0"/>
          <a:ext cx="0" cy="0"/>
          <a:chOff x="0" y="0"/>
          <a:chExt cx="0" cy="0"/>
        </a:xfrm>
      </p:grpSpPr>
      <p:pic>
        <p:nvPicPr>
          <p:cNvPr id="45" name="Picture 44"/>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5000" contrast="20000"/>
                    </a14:imgEffect>
                  </a14:imgLayer>
                </a14:imgProps>
              </a:ext>
            </a:extLst>
          </a:blip>
          <a:srcRect r="11111" b="33669"/>
          <a:stretch/>
        </p:blipFill>
        <p:spPr>
          <a:xfrm>
            <a:off x="0" y="0"/>
            <a:ext cx="14630400" cy="8229600"/>
          </a:xfrm>
          <a:prstGeom prst="rect">
            <a:avLst/>
          </a:prstGeom>
        </p:spPr>
      </p:pic>
      <p:grpSp>
        <p:nvGrpSpPr>
          <p:cNvPr id="9" name="Group 8"/>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799" y="639763"/>
            <a:ext cx="8686800" cy="3429000"/>
          </a:xfrm>
        </p:spPr>
        <p:txBody>
          <a:bodyPr anchor="b" anchorCtr="0">
            <a:noAutofit/>
          </a:bodyPr>
          <a:lstStyle>
            <a:lvl1pPr>
              <a:defRPr sz="6000">
                <a:solidFill>
                  <a:schemeClr val="tx1"/>
                </a:solidFill>
              </a:defRPr>
            </a:lvl1pPr>
          </a:lstStyle>
          <a:p>
            <a:r>
              <a:rPr lang="en-US" dirty="0"/>
              <a:t>Click to edit Master title style</a:t>
            </a:r>
          </a:p>
        </p:txBody>
      </p:sp>
      <p:sp>
        <p:nvSpPr>
          <p:cNvPr id="16" name="Subtitle 2"/>
          <p:cNvSpPr>
            <a:spLocks noGrp="1"/>
          </p:cNvSpPr>
          <p:nvPr>
            <p:ph type="subTitle" idx="1"/>
          </p:nvPr>
        </p:nvSpPr>
        <p:spPr>
          <a:xfrm>
            <a:off x="685798" y="4389120"/>
            <a:ext cx="8686800"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0" name="Picture 9"/>
          <p:cNvPicPr>
            <a:picLocks noChangeAspect="1"/>
          </p:cNvPicPr>
          <p:nvPr userDrawn="1"/>
        </p:nvPicPr>
        <p:blipFill>
          <a:blip r:embed="rId4"/>
          <a:stretch>
            <a:fillRect/>
          </a:stretch>
        </p:blipFill>
        <p:spPr bwMode="black">
          <a:xfrm>
            <a:off x="503047" y="7314920"/>
            <a:ext cx="2706624" cy="768757"/>
          </a:xfrm>
          <a:prstGeom prst="rect">
            <a:avLst/>
          </a:prstGeom>
        </p:spPr>
      </p:pic>
      <p:sp>
        <p:nvSpPr>
          <p:cNvPr id="13"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tx1"/>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8"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DXC Proprietary and Confidential</a:t>
            </a:r>
          </a:p>
        </p:txBody>
      </p:sp>
      <p:sp>
        <p:nvSpPr>
          <p:cNvPr id="20"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January 23, 2019</a:t>
            </a:fld>
            <a:endParaRPr lang="en-US" sz="1400" b="0" dirty="0">
              <a:solidFill>
                <a:schemeClr val="tx1"/>
              </a:solidFill>
            </a:endParaRPr>
          </a:p>
        </p:txBody>
      </p:sp>
    </p:spTree>
    <p:extLst>
      <p:ext uri="{BB962C8B-B14F-4D97-AF65-F5344CB8AC3E}">
        <p14:creationId xmlns:p14="http://schemas.microsoft.com/office/powerpoint/2010/main" val="384365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257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13"/>
          </p:nvPr>
        </p:nvSpPr>
        <p:spPr>
          <a:xfrm>
            <a:off x="9829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908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pic>
        <p:nvPicPr>
          <p:cNvPr id="42" name="Picture 41"/>
          <p:cNvPicPr>
            <a:picLocks noChangeAspect="1"/>
          </p:cNvPicPr>
          <p:nvPr userDrawn="1"/>
        </p:nvPicPr>
        <p:blipFill>
          <a:blip r:embed="rId2">
            <a:grayscl/>
            <a:extLst>
              <a:ext uri="{BEBA8EAE-BF5A-486C-A8C5-ECC9F3942E4B}">
                <a14:imgProps xmlns:a14="http://schemas.microsoft.com/office/drawing/2010/main">
                  <a14:imgLayer r:embed="rId3">
                    <a14:imgEffect>
                      <a14:brightnessContrast bright="5000" contrast="20000"/>
                    </a14:imgEffect>
                  </a14:imgLayer>
                </a14:imgProps>
              </a:ext>
            </a:extLst>
          </a:blip>
          <a:stretch>
            <a:fillRect/>
          </a:stretch>
        </p:blipFill>
        <p:spPr>
          <a:xfrm>
            <a:off x="3657600" y="0"/>
            <a:ext cx="10972800" cy="8229600"/>
          </a:xfrm>
          <a:prstGeom prst="rect">
            <a:avLst/>
          </a:prstGeom>
        </p:spPr>
      </p:pic>
      <p:grpSp>
        <p:nvGrpSpPr>
          <p:cNvPr id="13" name="Group 12"/>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4" name="Title 3"/>
          <p:cNvSpPr>
            <a:spLocks noGrp="1"/>
          </p:cNvSpPr>
          <p:nvPr>
            <p:ph type="title"/>
          </p:nvPr>
        </p:nvSpPr>
        <p:spPr>
          <a:xfrm>
            <a:off x="685800" y="639763"/>
            <a:ext cx="6400800" cy="1417636"/>
          </a:xfrm>
        </p:spPr>
        <p:txBody>
          <a:bodyPr/>
          <a:lstStyle/>
          <a:p>
            <a:r>
              <a:rPr lang="en-US"/>
              <a:t>Click to edit Master title style</a:t>
            </a:r>
          </a:p>
        </p:txBody>
      </p:sp>
      <p:sp>
        <p:nvSpPr>
          <p:cNvPr id="7" name="Freeform 9"/>
          <p:cNvSpPr>
            <a:spLocks noChangeAspect="1"/>
          </p:cNvSpPr>
          <p:nvPr userDrawn="1"/>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pic>
        <p:nvPicPr>
          <p:cNvPr id="8" name="Picture 7"/>
          <p:cNvPicPr>
            <a:picLocks noChangeAspect="1"/>
          </p:cNvPicPr>
          <p:nvPr userDrawn="1"/>
        </p:nvPicPr>
        <p:blipFill>
          <a:blip r:embed="rId4"/>
          <a:stretch>
            <a:fillRect/>
          </a:stretch>
        </p:blipFill>
        <p:spPr bwMode="black">
          <a:xfrm>
            <a:off x="544830" y="7425690"/>
            <a:ext cx="2048256" cy="581762"/>
          </a:xfrm>
          <a:prstGeom prst="rect">
            <a:avLst/>
          </a:prstGeom>
        </p:spPr>
      </p:pic>
      <p:sp>
        <p:nvSpPr>
          <p:cNvPr id="1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smtClean="0">
                <a:solidFill>
                  <a:srgbClr val="000000"/>
                </a:solidFill>
              </a:rPr>
              <a:pPr algn="r" defTabSz="820738">
                <a:spcBef>
                  <a:spcPct val="50000"/>
                </a:spcBef>
              </a:pPr>
              <a:t>January 23, 2019</a:t>
            </a:fld>
            <a:endParaRPr lang="en-US" sz="1100" dirty="0">
              <a:solidFill>
                <a:srgbClr val="000000"/>
              </a:solidFill>
            </a:endParaRPr>
          </a:p>
        </p:txBody>
      </p:sp>
      <p:sp>
        <p:nvSpPr>
          <p:cNvPr id="1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rgbClr val="000000"/>
                </a:solidFill>
              </a:rPr>
              <a:pPr algn="r" defTabSz="820738">
                <a:spcBef>
                  <a:spcPct val="50000"/>
                </a:spcBef>
              </a:pPr>
              <a:t>‹#›</a:t>
            </a:fld>
            <a:endParaRPr lang="en-US" sz="1100" b="1" dirty="0">
              <a:solidFill>
                <a:srgbClr val="000000"/>
              </a:solidFill>
            </a:endParaRPr>
          </a:p>
        </p:txBody>
      </p:sp>
      <p:sp>
        <p:nvSpPr>
          <p:cNvPr id="12" name="Footer Placeholder 4"/>
          <p:cNvSpPr txBox="1">
            <a:spLocks/>
          </p:cNvSpPr>
          <p:nvPr userDrawn="1"/>
        </p:nvSpPr>
        <p:spPr>
          <a:xfrm>
            <a:off x="2971800" y="7580439"/>
            <a:ext cx="4114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rgbClr val="000000"/>
                </a:solidFill>
              </a:rPr>
              <a:t>DXC Proprietary and Confidential</a:t>
            </a:r>
          </a:p>
        </p:txBody>
      </p:sp>
      <p:sp>
        <p:nvSpPr>
          <p:cNvPr id="3" name="Content Placeholder 2"/>
          <p:cNvSpPr>
            <a:spLocks noGrp="1"/>
          </p:cNvSpPr>
          <p:nvPr>
            <p:ph sz="quarter" idx="14"/>
          </p:nvPr>
        </p:nvSpPr>
        <p:spPr>
          <a:xfrm>
            <a:off x="685800" y="2057398"/>
            <a:ext cx="6400800" cy="512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72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_Text and Picture">
    <p:spTree>
      <p:nvGrpSpPr>
        <p:cNvPr id="1" name=""/>
        <p:cNvGrpSpPr/>
        <p:nvPr/>
      </p:nvGrpSpPr>
      <p:grpSpPr>
        <a:xfrm>
          <a:off x="0" y="0"/>
          <a:ext cx="0" cy="0"/>
          <a:chOff x="0" y="0"/>
          <a:chExt cx="0" cy="0"/>
        </a:xfrm>
      </p:grpSpPr>
      <p:grpSp>
        <p:nvGrpSpPr>
          <p:cNvPr id="13" name="Group 12"/>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Picture Placeholder 8"/>
          <p:cNvSpPr>
            <a:spLocks noGrp="1"/>
          </p:cNvSpPr>
          <p:nvPr>
            <p:ph type="pic" sz="quarter" idx="13"/>
          </p:nvPr>
        </p:nvSpPr>
        <p:spPr>
          <a:xfrm>
            <a:off x="7315200" y="0"/>
            <a:ext cx="7315200" cy="8229600"/>
          </a:xfrm>
          <a:solidFill>
            <a:schemeClr val="bg1">
              <a:lumMod val="85000"/>
            </a:schemeClr>
          </a:solidFill>
        </p:spPr>
        <p:txBody>
          <a:bodyPr anchor="ctr" anchorCtr="0">
            <a:normAutofit/>
          </a:bodyPr>
          <a:lstStyle>
            <a:lvl1pPr algn="ctr">
              <a:defRPr sz="1600" b="0"/>
            </a:lvl1pPr>
          </a:lstStyle>
          <a:p>
            <a:r>
              <a:rPr lang="en-US" dirty="0"/>
              <a:t>Click icon to add picture</a:t>
            </a:r>
          </a:p>
        </p:txBody>
      </p:sp>
      <p:sp>
        <p:nvSpPr>
          <p:cNvPr id="4" name="Title 3"/>
          <p:cNvSpPr>
            <a:spLocks noGrp="1"/>
          </p:cNvSpPr>
          <p:nvPr>
            <p:ph type="title"/>
          </p:nvPr>
        </p:nvSpPr>
        <p:spPr>
          <a:xfrm>
            <a:off x="685800" y="639763"/>
            <a:ext cx="6400800" cy="1417636"/>
          </a:xfrm>
        </p:spPr>
        <p:txBody>
          <a:bodyPr/>
          <a:lstStyle/>
          <a:p>
            <a:r>
              <a:rPr lang="en-US"/>
              <a:t>Click to edit Master title style</a:t>
            </a:r>
          </a:p>
        </p:txBody>
      </p:sp>
      <p:sp>
        <p:nvSpPr>
          <p:cNvPr id="7" name="Freeform 9"/>
          <p:cNvSpPr>
            <a:spLocks noChangeAspect="1"/>
          </p:cNvSpPr>
          <p:nvPr userDrawn="1"/>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pic>
        <p:nvPicPr>
          <p:cNvPr id="8" name="Picture 7"/>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smtClean="0">
                <a:solidFill>
                  <a:srgbClr val="000000"/>
                </a:solidFill>
              </a:rPr>
              <a:pPr algn="r" defTabSz="820738">
                <a:spcBef>
                  <a:spcPct val="50000"/>
                </a:spcBef>
              </a:pPr>
              <a:t>January 23, 2019</a:t>
            </a:fld>
            <a:endParaRPr lang="en-US" sz="1100" dirty="0">
              <a:solidFill>
                <a:srgbClr val="000000"/>
              </a:solidFill>
            </a:endParaRPr>
          </a:p>
        </p:txBody>
      </p:sp>
      <p:sp>
        <p:nvSpPr>
          <p:cNvPr id="1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rgbClr val="000000"/>
                </a:solidFill>
              </a:rPr>
              <a:pPr algn="r" defTabSz="820738">
                <a:spcBef>
                  <a:spcPct val="50000"/>
                </a:spcBef>
              </a:pPr>
              <a:t>‹#›</a:t>
            </a:fld>
            <a:endParaRPr lang="en-US" sz="1100" b="1" dirty="0">
              <a:solidFill>
                <a:srgbClr val="000000"/>
              </a:solidFill>
            </a:endParaRPr>
          </a:p>
        </p:txBody>
      </p:sp>
      <p:sp>
        <p:nvSpPr>
          <p:cNvPr id="12" name="Footer Placeholder 4"/>
          <p:cNvSpPr txBox="1">
            <a:spLocks/>
          </p:cNvSpPr>
          <p:nvPr userDrawn="1"/>
        </p:nvSpPr>
        <p:spPr>
          <a:xfrm>
            <a:off x="2971800" y="7580439"/>
            <a:ext cx="4114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rgbClr val="000000"/>
                </a:solidFill>
              </a:rPr>
              <a:t>DXC Proprietary and Confidential</a:t>
            </a:r>
          </a:p>
        </p:txBody>
      </p:sp>
      <p:sp>
        <p:nvSpPr>
          <p:cNvPr id="3" name="Content Placeholder 2"/>
          <p:cNvSpPr>
            <a:spLocks noGrp="1"/>
          </p:cNvSpPr>
          <p:nvPr>
            <p:ph sz="quarter" idx="14"/>
          </p:nvPr>
        </p:nvSpPr>
        <p:spPr>
          <a:xfrm>
            <a:off x="685800" y="2057398"/>
            <a:ext cx="6400800" cy="512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894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6000"/>
            </a:lvl1pPr>
            <a:lvl2pPr marL="0" indent="0">
              <a:spcBef>
                <a:spcPts val="900"/>
              </a:spcBef>
              <a:buFontTx/>
              <a:buNone/>
              <a:defRPr/>
            </a:lvl2pPr>
            <a:lvl3pPr marL="0" indent="0">
              <a:spcBef>
                <a:spcPts val="900"/>
              </a:spcBef>
              <a:buFontTx/>
              <a:buNone/>
              <a:defRPr/>
            </a:lvl3pPr>
            <a:lvl4pPr marL="0" indent="0">
              <a:spcBef>
                <a:spcPts val="900"/>
              </a:spcBef>
              <a:buFontTx/>
              <a:buNone/>
              <a:defRPr/>
            </a:lvl4pPr>
            <a:lvl5pPr marL="0" indent="0">
              <a:spcBef>
                <a:spcPts val="900"/>
              </a:spcBef>
              <a:buFontTx/>
              <a:buNone/>
              <a:defRPr/>
            </a:lvl5pPr>
            <a:lvl6pPr marL="0" indent="0">
              <a:spcBef>
                <a:spcPts val="900"/>
              </a:spcBef>
              <a:buFontTx/>
              <a:buNone/>
              <a:defRPr baseline="0"/>
            </a:lvl6pPr>
            <a:lvl7pPr marL="0" indent="0">
              <a:spcBef>
                <a:spcPts val="900"/>
              </a:spcBef>
              <a:buFontTx/>
              <a:buNone/>
              <a:defRPr baseline="0"/>
            </a:lvl7pPr>
            <a:lvl8pPr marL="0" indent="0">
              <a:spcBef>
                <a:spcPts val="900"/>
              </a:spcBef>
              <a:buFontTx/>
              <a:buNone/>
              <a:defRPr baseline="0"/>
            </a:lvl8pPr>
            <a:lvl9pPr marL="0" indent="0">
              <a:spcBef>
                <a:spcPts val="900"/>
              </a:spcBef>
              <a:buFontTx/>
              <a:buNone/>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spTree>
    <p:extLst>
      <p:ext uri="{BB962C8B-B14F-4D97-AF65-F5344CB8AC3E}">
        <p14:creationId xmlns:p14="http://schemas.microsoft.com/office/powerpoint/2010/main" val="173071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4"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smtClean="0">
                <a:solidFill>
                  <a:srgbClr val="FFFFFF"/>
                </a:solidFill>
              </a:rPr>
              <a:pPr algn="r" defTabSz="820738">
                <a:spcBef>
                  <a:spcPct val="50000"/>
                </a:spcBef>
              </a:pPr>
              <a:t>January 23, 2019</a:t>
            </a:fld>
            <a:endParaRPr lang="en-US" sz="1100" dirty="0">
              <a:solidFill>
                <a:srgbClr val="FFFFFF"/>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rgbClr val="FFFFFF"/>
                </a:solidFill>
              </a:rPr>
              <a:pPr algn="r" defTabSz="820738">
                <a:spcBef>
                  <a:spcPct val="50000"/>
                </a:spcBef>
              </a:pPr>
              <a:t>‹#›</a:t>
            </a:fld>
            <a:endParaRPr lang="en-US" sz="1100" b="1" dirty="0">
              <a:solidFill>
                <a:srgbClr val="FFFFFF"/>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FFFFFF"/>
                </a:solidFill>
              </a:rPr>
              <a:t>DXC Proprietary and Confidential</a:t>
            </a:r>
          </a:p>
        </p:txBody>
      </p:sp>
    </p:spTree>
    <p:extLst>
      <p:ext uri="{BB962C8B-B14F-4D97-AF65-F5344CB8AC3E}">
        <p14:creationId xmlns:p14="http://schemas.microsoft.com/office/powerpoint/2010/main" val="353522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_Section Header 02">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8" name="Straight Connector 1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14"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smtClean="0">
                <a:solidFill>
                  <a:srgbClr val="FFFFFF"/>
                </a:solidFill>
              </a:rPr>
              <a:pPr algn="r" defTabSz="820738">
                <a:spcBef>
                  <a:spcPct val="50000"/>
                </a:spcBef>
              </a:pPr>
              <a:t>January 23, 2019</a:t>
            </a:fld>
            <a:endParaRPr lang="en-US" sz="1100" dirty="0">
              <a:solidFill>
                <a:srgbClr val="FFFFFF"/>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rgbClr val="FFFFFF"/>
                </a:solidFill>
              </a:rPr>
              <a:pPr algn="r" defTabSz="820738">
                <a:spcBef>
                  <a:spcPct val="50000"/>
                </a:spcBef>
              </a:pPr>
              <a:t>‹#›</a:t>
            </a:fld>
            <a:endParaRPr lang="en-US" sz="1100" b="1" dirty="0">
              <a:solidFill>
                <a:srgbClr val="FFFFFF"/>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FFFFFF"/>
                </a:solidFill>
              </a:rPr>
              <a:t>DXC Proprietary and Confidential</a:t>
            </a:r>
          </a:p>
        </p:txBody>
      </p:sp>
    </p:spTree>
    <p:extLst>
      <p:ext uri="{BB962C8B-B14F-4D97-AF65-F5344CB8AC3E}">
        <p14:creationId xmlns:p14="http://schemas.microsoft.com/office/powerpoint/2010/main" val="178997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Section Header 03">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18"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fld id="{03C7D0F0-10D5-4191-B6F4-99306F468FEF}" type="datetime4">
              <a:rPr lang="en-US" sz="1100" smtClean="0">
                <a:solidFill>
                  <a:srgbClr val="000000"/>
                </a:solidFill>
              </a:rPr>
              <a:pPr algn="r" defTabSz="820738"/>
              <a:t>January 23, 2019</a:t>
            </a:fld>
            <a:endParaRPr lang="en-US" sz="1100" dirty="0">
              <a:solidFill>
                <a:srgbClr val="000000"/>
              </a:solidFill>
            </a:endParaRPr>
          </a:p>
        </p:txBody>
      </p:sp>
      <p:sp>
        <p:nvSpPr>
          <p:cNvPr id="19"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fld id="{18E29826-F105-4F77-B977-03F4A4723A21}" type="slidenum">
              <a:rPr lang="en-US" sz="1100" b="1" smtClean="0">
                <a:solidFill>
                  <a:srgbClr val="000000"/>
                </a:solidFill>
              </a:rPr>
              <a:pPr algn="r" defTabSz="820738"/>
              <a:t>‹#›</a:t>
            </a:fld>
            <a:endParaRPr lang="en-US" sz="1100" b="1" dirty="0">
              <a:solidFill>
                <a:srgbClr val="000000"/>
              </a:solidFill>
            </a:endParaRPr>
          </a:p>
        </p:txBody>
      </p:sp>
      <p:sp>
        <p:nvSpPr>
          <p:cNvPr id="20"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000000"/>
                </a:solidFill>
              </a:rPr>
              <a:t>DXC Proprietary and Confidential</a:t>
            </a:r>
          </a:p>
        </p:txBody>
      </p:sp>
      <p:pic>
        <p:nvPicPr>
          <p:cNvPr id="21" name="Picture 20"/>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22"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spTree>
    <p:extLst>
      <p:ext uri="{BB962C8B-B14F-4D97-AF65-F5344CB8AC3E}">
        <p14:creationId xmlns:p14="http://schemas.microsoft.com/office/powerpoint/2010/main" val="5060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ig Picture">
    <p:bg>
      <p:bgPr>
        <a:solidFill>
          <a:srgbClr val="000000"/>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8" name="Picture Placeholder 7"/>
          <p:cNvSpPr>
            <a:spLocks noGrp="1"/>
          </p:cNvSpPr>
          <p:nvPr>
            <p:ph type="pic" sz="quarter" idx="13"/>
          </p:nvPr>
        </p:nvSpPr>
        <p:spPr>
          <a:xfrm>
            <a:off x="0" y="0"/>
            <a:ext cx="14630400" cy="8229600"/>
          </a:xfrm>
          <a:solidFill>
            <a:schemeClr val="bg1">
              <a:lumMod val="85000"/>
            </a:schemeClr>
          </a:solidFill>
        </p:spPr>
        <p:txBody>
          <a:bodyPr anchor="ctr" anchorCtr="0">
            <a:normAutofit/>
          </a:bodyPr>
          <a:lstStyle>
            <a:lvl1pPr algn="ctr">
              <a:defRPr sz="1600" b="0">
                <a:solidFill>
                  <a:schemeClr val="bg1"/>
                </a:solidFill>
              </a:defRPr>
            </a:lvl1pPr>
          </a:lstStyle>
          <a:p>
            <a:r>
              <a:rPr lang="en-US" dirty="0"/>
              <a:t>Click icon to add picture</a:t>
            </a:r>
          </a:p>
        </p:txBody>
      </p:sp>
      <p:pic>
        <p:nvPicPr>
          <p:cNvPr id="9" name="Picture 8"/>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3"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sp>
        <p:nvSpPr>
          <p:cNvPr id="14"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smtClean="0">
                <a:solidFill>
                  <a:srgbClr val="FFFFFF"/>
                </a:solidFill>
              </a:rPr>
              <a:pPr algn="r" defTabSz="820738">
                <a:spcBef>
                  <a:spcPct val="50000"/>
                </a:spcBef>
              </a:pPr>
              <a:t>January 23, 2019</a:t>
            </a:fld>
            <a:endParaRPr lang="en-US" sz="1100" dirty="0">
              <a:solidFill>
                <a:srgbClr val="FFFFFF"/>
              </a:solidFill>
            </a:endParaRPr>
          </a:p>
        </p:txBody>
      </p:sp>
      <p:sp>
        <p:nvSpPr>
          <p:cNvPr id="15"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rgbClr val="FFFFFF"/>
                </a:solidFill>
              </a:rPr>
              <a:pPr algn="r" defTabSz="820738">
                <a:spcBef>
                  <a:spcPct val="50000"/>
                </a:spcBef>
              </a:pPr>
              <a:t>‹#›</a:t>
            </a:fld>
            <a:endParaRPr lang="en-US" sz="1100" b="1" dirty="0">
              <a:solidFill>
                <a:srgbClr val="FFFFFF"/>
              </a:solidFill>
            </a:endParaRPr>
          </a:p>
        </p:txBody>
      </p:sp>
      <p:sp>
        <p:nvSpPr>
          <p:cNvPr id="16"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FFFFFF"/>
                </a:solidFill>
              </a:rPr>
              <a:t>DXC Proprietary and Confidential</a:t>
            </a:r>
          </a:p>
        </p:txBody>
      </p:sp>
    </p:spTree>
    <p:extLst>
      <p:ext uri="{BB962C8B-B14F-4D97-AF65-F5344CB8AC3E}">
        <p14:creationId xmlns:p14="http://schemas.microsoft.com/office/powerpoint/2010/main" val="343482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00000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91440" y="-91440"/>
            <a:ext cx="14813280" cy="841248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6" name="Picture 5"/>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5"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6000">
                <a:solidFill>
                  <a:schemeClr val="bg1"/>
                </a:solidFill>
              </a:defRPr>
            </a:lvl1pPr>
            <a:lvl2pPr marL="0" indent="0">
              <a:spcBef>
                <a:spcPts val="900"/>
              </a:spcBef>
              <a:buFontTx/>
              <a:buNone/>
              <a:defRPr>
                <a:solidFill>
                  <a:schemeClr val="bg1"/>
                </a:solidFill>
              </a:defRPr>
            </a:lvl2pPr>
            <a:lvl3pPr marL="0" indent="0">
              <a:spcBef>
                <a:spcPts val="900"/>
              </a:spcBef>
              <a:buFontTx/>
              <a:buNone/>
              <a:defRPr>
                <a:solidFill>
                  <a:schemeClr val="bg1"/>
                </a:solidFill>
              </a:defRPr>
            </a:lvl3pPr>
            <a:lvl4pPr marL="0" indent="0">
              <a:spcBef>
                <a:spcPts val="900"/>
              </a:spcBef>
              <a:buFontTx/>
              <a:buNone/>
              <a:defRPr>
                <a:solidFill>
                  <a:schemeClr val="bg1"/>
                </a:solidFill>
              </a:defRPr>
            </a:lvl4pPr>
            <a:lvl5pPr marL="0" indent="0">
              <a:spcBef>
                <a:spcPts val="900"/>
              </a:spcBef>
              <a:buFontTx/>
              <a:buNone/>
              <a:defRPr>
                <a:solidFill>
                  <a:schemeClr val="bg1"/>
                </a:solidFill>
              </a:defRPr>
            </a:lvl5pPr>
            <a:lvl6pPr marL="0" indent="0">
              <a:spcBef>
                <a:spcPts val="900"/>
              </a:spcBef>
              <a:buFontTx/>
              <a:buNone/>
              <a:defRPr baseline="0">
                <a:solidFill>
                  <a:schemeClr val="bg1"/>
                </a:solidFill>
              </a:defRPr>
            </a:lvl6pPr>
            <a:lvl7pPr marL="0" indent="0">
              <a:spcBef>
                <a:spcPts val="900"/>
              </a:spcBef>
              <a:buFontTx/>
              <a:buNone/>
              <a:defRPr baseline="0">
                <a:solidFill>
                  <a:schemeClr val="bg1"/>
                </a:solidFill>
              </a:defRPr>
            </a:lvl7pPr>
            <a:lvl8pPr marL="0" indent="0">
              <a:spcBef>
                <a:spcPts val="900"/>
              </a:spcBef>
              <a:buFontTx/>
              <a:buNone/>
              <a:defRPr baseline="0">
                <a:solidFill>
                  <a:schemeClr val="bg1"/>
                </a:solidFill>
              </a:defRPr>
            </a:lvl8pPr>
            <a:lvl9pPr marL="0" indent="0">
              <a:spcBef>
                <a:spcPts val="900"/>
              </a:spcBef>
              <a:buFontTx/>
              <a:buNone/>
              <a:defRPr baseline="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sp>
        <p:nvSpPr>
          <p:cNvPr id="15"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rgbClr val="FFFFFF"/>
                </a:solidFill>
              </a:rPr>
              <a:t>DXC Proprietary and Confidential</a:t>
            </a:r>
          </a:p>
        </p:txBody>
      </p:sp>
    </p:spTree>
    <p:extLst>
      <p:ext uri="{BB962C8B-B14F-4D97-AF65-F5344CB8AC3E}">
        <p14:creationId xmlns:p14="http://schemas.microsoft.com/office/powerpoint/2010/main" val="284511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2" name="Freeform 5"/>
          <p:cNvSpPr>
            <a:spLocks noChangeAspect="1"/>
          </p:cNvSpPr>
          <p:nvPr userDrawn="1"/>
        </p:nvSpPr>
        <p:spPr bwMode="hidden">
          <a:xfrm>
            <a:off x="1" y="0"/>
            <a:ext cx="11986923" cy="8229600"/>
          </a:xfrm>
          <a:custGeom>
            <a:avLst/>
            <a:gdLst>
              <a:gd name="T0" fmla="*/ 7871 w 7871"/>
              <a:gd name="T1" fmla="*/ 2698 h 5404"/>
              <a:gd name="T2" fmla="*/ 7871 w 7871"/>
              <a:gd name="T3" fmla="*/ 2698 h 5404"/>
              <a:gd name="T4" fmla="*/ 5172 w 7871"/>
              <a:gd name="T5" fmla="*/ 0 h 5404"/>
              <a:gd name="T6" fmla="*/ 0 w 7871"/>
              <a:gd name="T7" fmla="*/ 0 h 5404"/>
              <a:gd name="T8" fmla="*/ 0 w 7871"/>
              <a:gd name="T9" fmla="*/ 5404 h 5404"/>
              <a:gd name="T10" fmla="*/ 5172 w 7871"/>
              <a:gd name="T11" fmla="*/ 5404 h 5404"/>
              <a:gd name="T12" fmla="*/ 7871 w 7871"/>
              <a:gd name="T13" fmla="*/ 2698 h 5404"/>
            </a:gdLst>
            <a:ahLst/>
            <a:cxnLst>
              <a:cxn ang="0">
                <a:pos x="T0" y="T1"/>
              </a:cxn>
              <a:cxn ang="0">
                <a:pos x="T2" y="T3"/>
              </a:cxn>
              <a:cxn ang="0">
                <a:pos x="T4" y="T5"/>
              </a:cxn>
              <a:cxn ang="0">
                <a:pos x="T6" y="T7"/>
              </a:cxn>
              <a:cxn ang="0">
                <a:pos x="T8" y="T9"/>
              </a:cxn>
              <a:cxn ang="0">
                <a:pos x="T10" y="T11"/>
              </a:cxn>
              <a:cxn ang="0">
                <a:pos x="T12" y="T13"/>
              </a:cxn>
            </a:cxnLst>
            <a:rect l="0" t="0" r="r" b="b"/>
            <a:pathLst>
              <a:path w="7871" h="5404">
                <a:moveTo>
                  <a:pt x="7871" y="2698"/>
                </a:moveTo>
                <a:lnTo>
                  <a:pt x="7871" y="2698"/>
                </a:lnTo>
                <a:cubicBezTo>
                  <a:pt x="7871" y="1192"/>
                  <a:pt x="6668" y="0"/>
                  <a:pt x="5172" y="0"/>
                </a:cubicBezTo>
                <a:lnTo>
                  <a:pt x="0" y="0"/>
                </a:lnTo>
                <a:lnTo>
                  <a:pt x="0" y="5404"/>
                </a:lnTo>
                <a:lnTo>
                  <a:pt x="5172" y="5404"/>
                </a:lnTo>
                <a:cubicBezTo>
                  <a:pt x="6668" y="5404"/>
                  <a:pt x="7871" y="4211"/>
                  <a:pt x="7871" y="2698"/>
                </a:cubicBez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2" name="Title 1"/>
          <p:cNvSpPr>
            <a:spLocks noGrp="1"/>
          </p:cNvSpPr>
          <p:nvPr>
            <p:ph type="ctrTitle"/>
          </p:nvPr>
        </p:nvSpPr>
        <p:spPr>
          <a:xfrm>
            <a:off x="685800" y="2057400"/>
            <a:ext cx="10058400" cy="292608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5257800"/>
            <a:ext cx="100584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1" name="Picture 10"/>
          <p:cNvPicPr>
            <a:picLocks noChangeAspect="1"/>
          </p:cNvPicPr>
          <p:nvPr userDrawn="1"/>
        </p:nvPicPr>
        <p:blipFill>
          <a:blip r:embed="rId2"/>
          <a:stretch>
            <a:fillRect/>
          </a:stretch>
        </p:blipFill>
        <p:spPr bwMode="black">
          <a:xfrm>
            <a:off x="11422761" y="7314920"/>
            <a:ext cx="2706624" cy="768757"/>
          </a:xfrm>
          <a:prstGeom prst="rect">
            <a:avLst/>
          </a:prstGeom>
        </p:spPr>
      </p:pic>
      <p:sp>
        <p:nvSpPr>
          <p:cNvPr id="8" name="Footer Placeholder 4"/>
          <p:cNvSpPr txBox="1">
            <a:spLocks/>
          </p:cNvSpPr>
          <p:nvPr userDrawn="1"/>
        </p:nvSpPr>
        <p:spPr>
          <a:xfrm>
            <a:off x="685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solidFill>
                  <a:schemeClr val="bg1"/>
                </a:solidFill>
              </a:rPr>
              <a:t>DXC Proprietary and Confidential</a:t>
            </a:r>
          </a:p>
        </p:txBody>
      </p:sp>
      <p:sp>
        <p:nvSpPr>
          <p:cNvPr id="9"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January 23, 2019</a:t>
            </a:fld>
            <a:endParaRPr lang="en-US" sz="1400" b="0" dirty="0">
              <a:solidFill>
                <a:schemeClr val="tx1"/>
              </a:solidFill>
            </a:endParaRPr>
          </a:p>
        </p:txBody>
      </p:sp>
    </p:spTree>
    <p:extLst>
      <p:ext uri="{BB962C8B-B14F-4D97-AF65-F5344CB8AC3E}">
        <p14:creationId xmlns:p14="http://schemas.microsoft.com/office/powerpoint/2010/main" val="90086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05">
    <p:bg>
      <p:bgPr>
        <a:solidFill>
          <a:srgbClr val="000000"/>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5" name="Title 1"/>
          <p:cNvSpPr>
            <a:spLocks noGrp="1"/>
          </p:cNvSpPr>
          <p:nvPr>
            <p:ph type="ctrTitle"/>
          </p:nvPr>
        </p:nvSpPr>
        <p:spPr>
          <a:xfrm>
            <a:off x="685799" y="639763"/>
            <a:ext cx="8686800" cy="342900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6" name="Subtitle 2"/>
          <p:cNvSpPr>
            <a:spLocks noGrp="1"/>
          </p:cNvSpPr>
          <p:nvPr>
            <p:ph type="subTitle" idx="1"/>
          </p:nvPr>
        </p:nvSpPr>
        <p:spPr>
          <a:xfrm>
            <a:off x="685798" y="4389120"/>
            <a:ext cx="86868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0" name="Picture 9"/>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3"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8"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DXC Proprietary and Confidential</a:t>
            </a:r>
          </a:p>
        </p:txBody>
      </p:sp>
      <p:sp>
        <p:nvSpPr>
          <p:cNvPr id="20"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bg1"/>
                </a:solidFill>
              </a:rPr>
              <a:pPr algn="r" defTabSz="820738">
                <a:spcBef>
                  <a:spcPts val="0"/>
                </a:spcBef>
              </a:pPr>
              <a:t>January 23, 2019</a:t>
            </a:fld>
            <a:endParaRPr lang="en-US" sz="1400" b="0" dirty="0">
              <a:solidFill>
                <a:schemeClr val="bg1"/>
              </a:solidFill>
            </a:endParaRPr>
          </a:p>
        </p:txBody>
      </p:sp>
    </p:spTree>
    <p:extLst>
      <p:ext uri="{BB962C8B-B14F-4D97-AF65-F5344CB8AC3E}">
        <p14:creationId xmlns:p14="http://schemas.microsoft.com/office/powerpoint/2010/main" val="330162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Slide 02">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8"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5" name="Title 1"/>
          <p:cNvSpPr>
            <a:spLocks noGrp="1"/>
          </p:cNvSpPr>
          <p:nvPr>
            <p:ph type="ctrTitle"/>
          </p:nvPr>
        </p:nvSpPr>
        <p:spPr>
          <a:xfrm>
            <a:off x="685800" y="640080"/>
            <a:ext cx="10058400"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18"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DXC Proprietary and Confidential</a:t>
            </a:r>
          </a:p>
        </p:txBody>
      </p:sp>
      <p:sp>
        <p:nvSpPr>
          <p:cNvPr id="19"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January 23, 2019</a:t>
            </a:fld>
            <a:endParaRPr lang="en-US" sz="1400" b="0" dirty="0">
              <a:solidFill>
                <a:schemeClr val="tx1"/>
              </a:solidFill>
            </a:endParaRPr>
          </a:p>
        </p:txBody>
      </p:sp>
    </p:spTree>
    <p:extLst>
      <p:ext uri="{BB962C8B-B14F-4D97-AF65-F5344CB8AC3E}">
        <p14:creationId xmlns:p14="http://schemas.microsoft.com/office/powerpoint/2010/main" val="288191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03">
    <p:bg>
      <p:bgPr>
        <a:solidFill>
          <a:srgbClr val="000000"/>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800" y="639763"/>
            <a:ext cx="10058400" cy="342900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7"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pic>
        <p:nvPicPr>
          <p:cNvPr id="9" name="Picture 8"/>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DXC Proprietary and Confidential</a:t>
            </a:r>
          </a:p>
        </p:txBody>
      </p:sp>
      <p:sp>
        <p:nvSpPr>
          <p:cNvPr id="18"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bg1"/>
                </a:solidFill>
              </a:rPr>
              <a:pPr algn="r" defTabSz="820738">
                <a:spcBef>
                  <a:spcPts val="0"/>
                </a:spcBef>
              </a:pPr>
              <a:t>January 23, 2019</a:t>
            </a:fld>
            <a:endParaRPr lang="en-US" sz="1400" b="0" dirty="0">
              <a:solidFill>
                <a:schemeClr val="bg1"/>
              </a:solidFill>
            </a:endParaRPr>
          </a:p>
        </p:txBody>
      </p:sp>
    </p:spTree>
    <p:extLst>
      <p:ext uri="{BB962C8B-B14F-4D97-AF65-F5344CB8AC3E}">
        <p14:creationId xmlns:p14="http://schemas.microsoft.com/office/powerpoint/2010/main" val="182061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 04">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49221" r="6372"/>
          <a:stretch/>
        </p:blipFill>
        <p:spPr bwMode="hidden">
          <a:xfrm>
            <a:off x="9829800" y="1074420"/>
            <a:ext cx="4800600" cy="6080760"/>
          </a:xfrm>
          <a:prstGeom prst="rect">
            <a:avLst/>
          </a:prstGeom>
        </p:spPr>
      </p:pic>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grpSp>
        <p:nvGrpSpPr>
          <p:cNvPr id="6" name="Group 5"/>
          <p:cNvGrpSpPr/>
          <p:nvPr userDrawn="1"/>
        </p:nvGrpSpPr>
        <p:grpSpPr>
          <a:xfrm>
            <a:off x="0" y="-1"/>
            <a:ext cx="14630400" cy="8229602"/>
            <a:chOff x="0" y="-1"/>
            <a:chExt cx="14630400" cy="8229602"/>
          </a:xfrm>
        </p:grpSpPr>
        <p:sp>
          <p:nvSpPr>
            <p:cNvPr id="5" name="Freeform 5"/>
            <p:cNvSpPr>
              <a:spLocks noChangeAspect="1"/>
            </p:cNvSpPr>
            <p:nvPr userDrawn="1"/>
          </p:nvSpPr>
          <p:spPr bwMode="white">
            <a:xfrm>
              <a:off x="0" y="1"/>
              <a:ext cx="14630400" cy="82296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608" dirty="0"/>
            </a:p>
          </p:txBody>
        </p:sp>
        <p:pic>
          <p:nvPicPr>
            <p:cNvPr id="11" name="Picture 10"/>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4"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grpSp>
      <p:sp>
        <p:nvSpPr>
          <p:cNvPr id="15" name="Title 1"/>
          <p:cNvSpPr>
            <a:spLocks noGrp="1"/>
          </p:cNvSpPr>
          <p:nvPr userDrawn="1">
            <p:ph type="ctrTitle"/>
          </p:nvPr>
        </p:nvSpPr>
        <p:spPr>
          <a:xfrm>
            <a:off x="685799" y="640080"/>
            <a:ext cx="8686800"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userDrawn="1">
            <p:ph type="subTitle" idx="1"/>
          </p:nvPr>
        </p:nvSpPr>
        <p:spPr>
          <a:xfrm>
            <a:off x="685799" y="4389120"/>
            <a:ext cx="8686801"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20"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DXC Proprietary and Confidential</a:t>
            </a:r>
          </a:p>
        </p:txBody>
      </p:sp>
      <p:sp>
        <p:nvSpPr>
          <p:cNvPr id="21"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January 23, 2019</a:t>
            </a:fld>
            <a:endParaRPr lang="en-US" sz="1400" b="0" dirty="0">
              <a:solidFill>
                <a:schemeClr val="tx1"/>
              </a:solidFill>
            </a:endParaRPr>
          </a:p>
        </p:txBody>
      </p:sp>
    </p:spTree>
    <p:extLst>
      <p:ext uri="{BB962C8B-B14F-4D97-AF65-F5344CB8AC3E}">
        <p14:creationId xmlns:p14="http://schemas.microsoft.com/office/powerpoint/2010/main" val="48948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Slide 04">
    <p:spTree>
      <p:nvGrpSpPr>
        <p:cNvPr id="1" name=""/>
        <p:cNvGrpSpPr/>
        <p:nvPr/>
      </p:nvGrpSpPr>
      <p:grpSpPr>
        <a:xfrm>
          <a:off x="0" y="0"/>
          <a:ext cx="0" cy="0"/>
          <a:chOff x="0" y="0"/>
          <a:chExt cx="0" cy="0"/>
        </a:xfrm>
      </p:grpSpPr>
      <p:pic>
        <p:nvPicPr>
          <p:cNvPr id="47" name="Picture 46"/>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5000" contrast="20000"/>
                    </a14:imgEffect>
                  </a14:imgLayer>
                </a14:imgProps>
              </a:ext>
            </a:extLst>
          </a:blip>
          <a:srcRect l="3024" r="38926" b="33669"/>
          <a:stretch/>
        </p:blipFill>
        <p:spPr>
          <a:xfrm>
            <a:off x="7315200" y="964407"/>
            <a:ext cx="7315200" cy="6300786"/>
          </a:xfrm>
          <a:prstGeom prst="rect">
            <a:avLst/>
          </a:prstGeom>
        </p:spPr>
      </p:pic>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grpSp>
        <p:nvGrpSpPr>
          <p:cNvPr id="6" name="Group 5"/>
          <p:cNvGrpSpPr/>
          <p:nvPr userDrawn="1"/>
        </p:nvGrpSpPr>
        <p:grpSpPr>
          <a:xfrm>
            <a:off x="0" y="-1"/>
            <a:ext cx="14630400" cy="8229602"/>
            <a:chOff x="0" y="-1"/>
            <a:chExt cx="14630400" cy="8229602"/>
          </a:xfrm>
        </p:grpSpPr>
        <p:sp>
          <p:nvSpPr>
            <p:cNvPr id="5" name="Freeform 5"/>
            <p:cNvSpPr>
              <a:spLocks noChangeAspect="1"/>
            </p:cNvSpPr>
            <p:nvPr userDrawn="1"/>
          </p:nvSpPr>
          <p:spPr bwMode="white">
            <a:xfrm>
              <a:off x="0" y="1"/>
              <a:ext cx="14630400" cy="82296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608" dirty="0"/>
            </a:p>
          </p:txBody>
        </p:sp>
        <p:pic>
          <p:nvPicPr>
            <p:cNvPr id="11" name="Picture 10"/>
            <p:cNvPicPr>
              <a:picLocks noChangeAspect="1"/>
            </p:cNvPicPr>
            <p:nvPr userDrawn="1"/>
          </p:nvPicPr>
          <p:blipFill>
            <a:blip r:embed="rId4"/>
            <a:stretch>
              <a:fillRect/>
            </a:stretch>
          </p:blipFill>
          <p:spPr bwMode="black">
            <a:xfrm>
              <a:off x="503047" y="7314920"/>
              <a:ext cx="2706624" cy="768757"/>
            </a:xfrm>
            <a:prstGeom prst="rect">
              <a:avLst/>
            </a:prstGeom>
          </p:spPr>
        </p:pic>
        <p:sp>
          <p:nvSpPr>
            <p:cNvPr id="14"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grpSp>
      <p:sp>
        <p:nvSpPr>
          <p:cNvPr id="15" name="Title 1"/>
          <p:cNvSpPr>
            <a:spLocks noGrp="1"/>
          </p:cNvSpPr>
          <p:nvPr userDrawn="1">
            <p:ph type="ctrTitle"/>
          </p:nvPr>
        </p:nvSpPr>
        <p:spPr>
          <a:xfrm>
            <a:off x="685799" y="640080"/>
            <a:ext cx="8686800"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userDrawn="1">
            <p:ph type="subTitle" idx="1"/>
          </p:nvPr>
        </p:nvSpPr>
        <p:spPr>
          <a:xfrm>
            <a:off x="685799" y="4389120"/>
            <a:ext cx="8686801"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20"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DXC Proprietary and Confidential</a:t>
            </a:r>
          </a:p>
        </p:txBody>
      </p:sp>
      <p:sp>
        <p:nvSpPr>
          <p:cNvPr id="21"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January 23, 2019</a:t>
            </a:fld>
            <a:endParaRPr lang="en-US" sz="1400" b="0" dirty="0">
              <a:solidFill>
                <a:schemeClr val="tx1"/>
              </a:solidFill>
            </a:endParaRPr>
          </a:p>
        </p:txBody>
      </p:sp>
    </p:spTree>
    <p:extLst>
      <p:ext uri="{BB962C8B-B14F-4D97-AF65-F5344CB8AC3E}">
        <p14:creationId xmlns:p14="http://schemas.microsoft.com/office/powerpoint/2010/main" val="36137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Slide 05">
    <p:bg>
      <p:bgPr>
        <a:solidFill>
          <a:srgbClr val="000000"/>
        </a:solidFill>
        <a:effectLst/>
      </p:bgPr>
    </p:bg>
    <p:spTree>
      <p:nvGrpSpPr>
        <p:cNvPr id="1" name=""/>
        <p:cNvGrpSpPr/>
        <p:nvPr/>
      </p:nvGrpSpPr>
      <p:grpSpPr>
        <a:xfrm>
          <a:off x="0" y="0"/>
          <a:ext cx="0" cy="0"/>
          <a:chOff x="0" y="0"/>
          <a:chExt cx="0" cy="0"/>
        </a:xfrm>
      </p:grpSpPr>
      <p:pic>
        <p:nvPicPr>
          <p:cNvPr id="45" name="Picture 44"/>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5000" contrast="20000"/>
                    </a14:imgEffect>
                  </a14:imgLayer>
                </a14:imgProps>
              </a:ext>
            </a:extLst>
          </a:blip>
          <a:srcRect r="11111" b="33669"/>
          <a:stretch/>
        </p:blipFill>
        <p:spPr>
          <a:xfrm>
            <a:off x="0" y="0"/>
            <a:ext cx="14630400" cy="8229600"/>
          </a:xfrm>
          <a:prstGeom prst="rect">
            <a:avLst/>
          </a:prstGeom>
        </p:spPr>
      </p:pic>
      <p:grpSp>
        <p:nvGrpSpPr>
          <p:cNvPr id="9" name="Group 8"/>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799" y="639763"/>
            <a:ext cx="8686800" cy="3429000"/>
          </a:xfrm>
        </p:spPr>
        <p:txBody>
          <a:bodyPr anchor="b" anchorCtr="0">
            <a:noAutofit/>
          </a:bodyPr>
          <a:lstStyle>
            <a:lvl1pPr>
              <a:defRPr sz="6000">
                <a:solidFill>
                  <a:schemeClr val="tx1"/>
                </a:solidFill>
              </a:defRPr>
            </a:lvl1pPr>
          </a:lstStyle>
          <a:p>
            <a:r>
              <a:rPr lang="en-US" dirty="0"/>
              <a:t>Click to edit Master title style</a:t>
            </a:r>
          </a:p>
        </p:txBody>
      </p:sp>
      <p:sp>
        <p:nvSpPr>
          <p:cNvPr id="16" name="Subtitle 2"/>
          <p:cNvSpPr>
            <a:spLocks noGrp="1"/>
          </p:cNvSpPr>
          <p:nvPr>
            <p:ph type="subTitle" idx="1"/>
          </p:nvPr>
        </p:nvSpPr>
        <p:spPr>
          <a:xfrm>
            <a:off x="685798" y="4389120"/>
            <a:ext cx="8686800"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0" name="Picture 9"/>
          <p:cNvPicPr>
            <a:picLocks noChangeAspect="1"/>
          </p:cNvPicPr>
          <p:nvPr userDrawn="1"/>
        </p:nvPicPr>
        <p:blipFill>
          <a:blip r:embed="rId4"/>
          <a:stretch>
            <a:fillRect/>
          </a:stretch>
        </p:blipFill>
        <p:spPr bwMode="black">
          <a:xfrm>
            <a:off x="503047" y="7314920"/>
            <a:ext cx="2706624" cy="768757"/>
          </a:xfrm>
          <a:prstGeom prst="rect">
            <a:avLst/>
          </a:prstGeom>
        </p:spPr>
      </p:pic>
      <p:sp>
        <p:nvSpPr>
          <p:cNvPr id="13"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8"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DXC Proprietary and Confidential</a:t>
            </a:r>
          </a:p>
        </p:txBody>
      </p:sp>
      <p:sp>
        <p:nvSpPr>
          <p:cNvPr id="20"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bg1"/>
                </a:solidFill>
              </a:rPr>
              <a:pPr algn="r" defTabSz="820738">
                <a:spcBef>
                  <a:spcPts val="0"/>
                </a:spcBef>
              </a:pPr>
              <a:t>January 23, 2019</a:t>
            </a:fld>
            <a:endParaRPr lang="en-US" sz="1400" b="0" dirty="0">
              <a:solidFill>
                <a:schemeClr val="bg1"/>
              </a:solidFill>
            </a:endParaRPr>
          </a:p>
        </p:txBody>
      </p:sp>
    </p:spTree>
    <p:extLst>
      <p:ext uri="{BB962C8B-B14F-4D97-AF65-F5344CB8AC3E}">
        <p14:creationId xmlns:p14="http://schemas.microsoft.com/office/powerpoint/2010/main" val="325373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1_Title Slide 05">
    <p:bg>
      <p:bgPr>
        <a:solidFill>
          <a:srgbClr val="000000"/>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5" name="Title 1"/>
          <p:cNvSpPr>
            <a:spLocks noGrp="1"/>
          </p:cNvSpPr>
          <p:nvPr>
            <p:ph type="ctrTitle"/>
          </p:nvPr>
        </p:nvSpPr>
        <p:spPr>
          <a:xfrm>
            <a:off x="685799" y="639763"/>
            <a:ext cx="8686800" cy="342900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6" name="Subtitle 2"/>
          <p:cNvSpPr>
            <a:spLocks noGrp="1"/>
          </p:cNvSpPr>
          <p:nvPr>
            <p:ph type="subTitle" idx="1"/>
          </p:nvPr>
        </p:nvSpPr>
        <p:spPr>
          <a:xfrm>
            <a:off x="685798" y="4389120"/>
            <a:ext cx="86868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0" name="Picture 9"/>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3"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8"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DXC Proprietary and Confidential</a:t>
            </a:r>
          </a:p>
        </p:txBody>
      </p:sp>
      <p:sp>
        <p:nvSpPr>
          <p:cNvPr id="20"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bg1"/>
                </a:solidFill>
              </a:rPr>
              <a:pPr algn="r" defTabSz="820738">
                <a:spcBef>
                  <a:spcPts val="0"/>
                </a:spcBef>
              </a:pPr>
              <a:t>January 23, 2019</a:t>
            </a:fld>
            <a:endParaRPr lang="en-US" sz="1400" b="0" dirty="0">
              <a:solidFill>
                <a:schemeClr val="bg1"/>
              </a:solidFill>
            </a:endParaRPr>
          </a:p>
        </p:txBody>
      </p:sp>
    </p:spTree>
    <p:extLst>
      <p:ext uri="{BB962C8B-B14F-4D97-AF65-F5344CB8AC3E}">
        <p14:creationId xmlns:p14="http://schemas.microsoft.com/office/powerpoint/2010/main" val="237049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Slide 06">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5" name="Title 1"/>
          <p:cNvSpPr>
            <a:spLocks noGrp="1"/>
          </p:cNvSpPr>
          <p:nvPr>
            <p:ph type="ctrTitle"/>
          </p:nvPr>
        </p:nvSpPr>
        <p:spPr>
          <a:xfrm>
            <a:off x="685799" y="640080"/>
            <a:ext cx="8686800"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p:ph type="subTitle" idx="1"/>
          </p:nvPr>
        </p:nvSpPr>
        <p:spPr>
          <a:xfrm>
            <a:off x="685799" y="4389120"/>
            <a:ext cx="8686800"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0"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9"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tx1"/>
                </a:solidFill>
              </a:rPr>
              <a:t>DXC Proprietary and Confidential</a:t>
            </a:r>
          </a:p>
        </p:txBody>
      </p:sp>
      <p:sp>
        <p:nvSpPr>
          <p:cNvPr id="21"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January 23, 2019</a:t>
            </a:fld>
            <a:endParaRPr lang="en-US" sz="1400" b="0" dirty="0">
              <a:solidFill>
                <a:schemeClr val="tx1"/>
              </a:solidFill>
            </a:endParaRPr>
          </a:p>
        </p:txBody>
      </p:sp>
    </p:spTree>
    <p:extLst>
      <p:ext uri="{BB962C8B-B14F-4D97-AF65-F5344CB8AC3E}">
        <p14:creationId xmlns:p14="http://schemas.microsoft.com/office/powerpoint/2010/main" val="216598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2057399"/>
            <a:ext cx="13258800" cy="5121276"/>
          </a:xfrm>
        </p:spPr>
        <p:txBody>
          <a:bodyPr numCol="2" spcCol="457200">
            <a:normAutofit/>
          </a:bodyPr>
          <a:lstStyle>
            <a:lvl1pPr marL="457200" indent="-457200">
              <a:spcBef>
                <a:spcPts val="900"/>
              </a:spcBef>
              <a:buFont typeface="+mj-lt"/>
              <a:buAutoNum type="arabicPeriod"/>
              <a:tabLst>
                <a:tab pos="6337300" algn="r"/>
              </a:tabLst>
              <a:defRPr sz="2000"/>
            </a:lvl1pPr>
            <a:lvl2pPr marL="685800" indent="-228600">
              <a:spcBef>
                <a:spcPts val="600"/>
              </a:spcBef>
              <a:buFont typeface="Arial" pitchFamily="34" charset="0"/>
              <a:buChar char="–"/>
              <a:tabLst>
                <a:tab pos="6337300" algn="r"/>
              </a:tabLst>
              <a:defRPr sz="2000"/>
            </a:lvl2pPr>
            <a:lvl3pPr marL="914400" indent="-228600">
              <a:spcBef>
                <a:spcPts val="600"/>
              </a:spcBef>
              <a:buFont typeface="Arial" pitchFamily="34" charset="0"/>
              <a:buChar char="–"/>
              <a:tabLst>
                <a:tab pos="6337300" algn="r"/>
              </a:tabLst>
              <a:defRPr sz="2000"/>
            </a:lvl3pPr>
            <a:lvl4pPr marL="1143000" indent="-228600">
              <a:spcBef>
                <a:spcPts val="600"/>
              </a:spcBef>
              <a:buFont typeface="Arial" pitchFamily="34" charset="0"/>
              <a:buChar char="–"/>
              <a:tabLst>
                <a:tab pos="6337300" algn="r"/>
              </a:tabLst>
              <a:defRPr sz="2000"/>
            </a:lvl4pPr>
            <a:lvl5pPr marL="1371600" indent="-228600">
              <a:spcBef>
                <a:spcPts val="600"/>
              </a:spcBef>
              <a:buFont typeface="Arial" pitchFamily="34" charset="0"/>
              <a:buChar char="–"/>
              <a:tabLst>
                <a:tab pos="6337300" algn="r"/>
              </a:tabLst>
              <a:defRPr sz="2000"/>
            </a:lvl5pPr>
            <a:lvl6pPr marL="1600200" indent="-228600">
              <a:spcBef>
                <a:spcPts val="600"/>
              </a:spcBef>
              <a:buFont typeface="Arial" pitchFamily="34" charset="0"/>
              <a:buChar char="–"/>
              <a:tabLst>
                <a:tab pos="6337300" algn="r"/>
              </a:tabLst>
              <a:defRPr sz="2000" baseline="0"/>
            </a:lvl6pPr>
            <a:lvl7pPr marL="1828800" indent="-228600">
              <a:spcBef>
                <a:spcPts val="600"/>
              </a:spcBef>
              <a:buFont typeface="Arial" pitchFamily="34" charset="0"/>
              <a:buChar char="–"/>
              <a:tabLst>
                <a:tab pos="6337300" algn="r"/>
              </a:tabLst>
              <a:defRPr sz="2000" baseline="0"/>
            </a:lvl7pPr>
            <a:lvl8pPr marL="2057400" indent="-228600">
              <a:spcBef>
                <a:spcPts val="600"/>
              </a:spcBef>
              <a:buFont typeface="Arial" pitchFamily="34" charset="0"/>
              <a:buChar char="–"/>
              <a:tabLst>
                <a:tab pos="6337300" algn="r"/>
              </a:tabLst>
              <a:defRPr sz="2000" baseline="0"/>
            </a:lvl8pPr>
            <a:lvl9pPr marL="2286000" indent="-228600">
              <a:spcBef>
                <a:spcPts val="600"/>
              </a:spcBef>
              <a:buFont typeface="Arial" pitchFamily="34" charset="0"/>
              <a:buChar char="–"/>
              <a:tabLst>
                <a:tab pos="6337300" algn="r"/>
              </a:tabLst>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637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85800" y="2057399"/>
            <a:ext cx="13258800" cy="5121275"/>
          </a:xfrm>
        </p:spPr>
        <p:txBody>
          <a:bodyPr/>
          <a:lstStyle>
            <a:lvl4pPr marL="457200" indent="-228600">
              <a:buFont typeface="Arial" pitchFamily="34" charset="0"/>
              <a:buChar char="–"/>
              <a:defRPr/>
            </a:lvl4pPr>
            <a:lvl5pPr marL="685800" indent="-228600">
              <a:buFont typeface="Arial" pitchFamily="34" charset="0"/>
              <a:buChar char="–"/>
              <a:defRPr/>
            </a:lvl5pPr>
            <a:lvl6pPr marL="914400" indent="-228600">
              <a:buFont typeface="Arial" pitchFamily="34" charset="0"/>
              <a:buChar char="–"/>
              <a:defRPr baseline="0"/>
            </a:lvl6pPr>
            <a:lvl7pPr marL="1143000" indent="-228600">
              <a:buFont typeface="Arial" pitchFamily="34" charset="0"/>
              <a:buChar char="–"/>
              <a:defRPr baseline="0"/>
            </a:lvl7pPr>
            <a:lvl8pPr marL="1371600" indent="-228600">
              <a:buFont typeface="Arial" pitchFamily="34" charset="0"/>
              <a:buChar char="–"/>
              <a:defRPr baseline="0"/>
            </a:lvl8pPr>
            <a:lvl9pPr marL="1600200" indent="-228600">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6764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 typeface="Arial" pitchFamily="34" charset="0"/>
              <a:buChar char="•"/>
              <a:defRPr/>
            </a:lvl1pPr>
            <a:lvl2pPr marL="457200" indent="-228600">
              <a:spcBef>
                <a:spcPts val="600"/>
              </a:spcBef>
              <a:buFont typeface="Arial" pitchFamily="34" charset="0"/>
              <a:buChar char="–"/>
              <a:defRPr/>
            </a:lvl2pPr>
            <a:lvl3pPr marL="685800" indent="-228600">
              <a:spcBef>
                <a:spcPts val="600"/>
              </a:spcBef>
              <a:buFont typeface="Arial" pitchFamily="34" charset="0"/>
              <a:buChar char="–"/>
              <a:defRPr/>
            </a:lvl3pPr>
            <a:lvl4pPr marL="914400" indent="-228600">
              <a:spcBef>
                <a:spcPts val="600"/>
              </a:spcBef>
              <a:buFont typeface="Arial" pitchFamily="34" charset="0"/>
              <a:buChar char="–"/>
              <a:defRPr/>
            </a:lvl4pPr>
            <a:lvl5pPr marL="1143000" indent="-228600">
              <a:spcBef>
                <a:spcPts val="600"/>
              </a:spcBef>
              <a:buFont typeface="Arial" pitchFamily="34" charset="0"/>
              <a:buChar char="–"/>
              <a:defRPr/>
            </a:lvl5pPr>
            <a:lvl6pPr marL="1371600" indent="-228600">
              <a:spcBef>
                <a:spcPts val="600"/>
              </a:spcBef>
              <a:buFont typeface="Arial" pitchFamily="34" charset="0"/>
              <a:buChar char="–"/>
              <a:defRPr baseline="0"/>
            </a:lvl6pPr>
            <a:lvl7pPr marL="1600200" indent="-228600">
              <a:spcBef>
                <a:spcPts val="600"/>
              </a:spcBef>
              <a:buFont typeface="Arial" pitchFamily="34" charset="0"/>
              <a:buChar char="–"/>
              <a:defRPr baseline="0"/>
            </a:lvl7pPr>
            <a:lvl8pPr marL="1828800" indent="-228600">
              <a:spcBef>
                <a:spcPts val="600"/>
              </a:spcBef>
              <a:buFont typeface="Arial" pitchFamily="34" charset="0"/>
              <a:buChar char="–"/>
              <a:defRPr baseline="0"/>
            </a:lvl8pPr>
            <a:lvl9pPr marL="2057400" indent="-228600">
              <a:spcBef>
                <a:spcPts val="600"/>
              </a:spcBef>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22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06">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5" name="Title 1"/>
          <p:cNvSpPr>
            <a:spLocks noGrp="1"/>
          </p:cNvSpPr>
          <p:nvPr>
            <p:ph type="ctrTitle"/>
          </p:nvPr>
        </p:nvSpPr>
        <p:spPr>
          <a:xfrm>
            <a:off x="685799" y="640080"/>
            <a:ext cx="8686800"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p:ph type="subTitle" idx="1"/>
          </p:nvPr>
        </p:nvSpPr>
        <p:spPr>
          <a:xfrm>
            <a:off x="685799" y="4389120"/>
            <a:ext cx="8686800"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0"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9"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tx1"/>
                </a:solidFill>
              </a:rPr>
              <a:t>DXC Proprietary and Confidential</a:t>
            </a:r>
          </a:p>
        </p:txBody>
      </p:sp>
      <p:sp>
        <p:nvSpPr>
          <p:cNvPr id="21"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January 23, 2019</a:t>
            </a:fld>
            <a:endParaRPr lang="en-US" sz="1400" b="0" dirty="0">
              <a:solidFill>
                <a:schemeClr val="tx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004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6400800" cy="5121276"/>
          </a:xfrm>
          <a:noFill/>
        </p:spPr>
        <p:txBody>
          <a:bodyPr>
            <a:normAutofit/>
          </a:bodyPr>
          <a:lstStyle>
            <a:lvl1pPr>
              <a:defRPr sz="2000"/>
            </a:lvl1pPr>
            <a:lvl2pPr>
              <a:defRPr sz="2000"/>
            </a:lvl2pPr>
            <a:lvl3pPr>
              <a:defRPr sz="2000"/>
            </a:lvl3pPr>
            <a:lvl4pPr marL="457200" indent="-228600">
              <a:buFont typeface="Arial" pitchFamily="34" charset="0"/>
              <a:buChar char="–"/>
              <a:defRPr sz="2000"/>
            </a:lvl4pPr>
            <a:lvl5pPr marL="685800" indent="-228600">
              <a:buFont typeface="Arial" pitchFamily="34" charset="0"/>
              <a:buChar char="–"/>
              <a:defRPr sz="2000"/>
            </a:lvl5pPr>
            <a:lvl6pPr marL="914400" indent="-228600">
              <a:buFont typeface="Arial" pitchFamily="34" charset="0"/>
              <a:buChar char="–"/>
              <a:defRPr sz="2000" baseline="0"/>
            </a:lvl6pPr>
            <a:lvl7pPr marL="1143000" indent="-228600">
              <a:buFont typeface="Arial" pitchFamily="34" charset="0"/>
              <a:buChar char="–"/>
              <a:defRPr sz="2000" baseline="0"/>
            </a:lvl7pPr>
            <a:lvl8pPr marL="1371600" indent="-228600">
              <a:buFont typeface="Arial" pitchFamily="34" charset="0"/>
              <a:buChar char="–"/>
              <a:defRPr sz="2000" baseline="0"/>
            </a:lvl8pPr>
            <a:lvl9pPr marL="1600200" indent="-228600">
              <a:buFont typeface="Arial" pitchFamily="34" charset="0"/>
              <a:buChar cha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800" y="2057398"/>
            <a:ext cx="6400800" cy="5121274"/>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5803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257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13"/>
          </p:nvPr>
        </p:nvSpPr>
        <p:spPr>
          <a:xfrm>
            <a:off x="9829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915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grpSp>
        <p:nvGrpSpPr>
          <p:cNvPr id="13" name="Group 12"/>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4" name="Title 3"/>
          <p:cNvSpPr>
            <a:spLocks noGrp="1"/>
          </p:cNvSpPr>
          <p:nvPr>
            <p:ph type="title"/>
          </p:nvPr>
        </p:nvSpPr>
        <p:spPr>
          <a:xfrm>
            <a:off x="685800" y="639763"/>
            <a:ext cx="6400800" cy="1417636"/>
          </a:xfrm>
        </p:spPr>
        <p:txBody>
          <a:bodyPr/>
          <a:lstStyle/>
          <a:p>
            <a:r>
              <a:rPr lang="en-US"/>
              <a:t>Click to edit Master title style</a:t>
            </a:r>
          </a:p>
        </p:txBody>
      </p:sp>
      <p:sp>
        <p:nvSpPr>
          <p:cNvPr id="7" name="Freeform 9"/>
          <p:cNvSpPr>
            <a:spLocks noChangeAspect="1"/>
          </p:cNvSpPr>
          <p:nvPr userDrawn="1"/>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pic>
        <p:nvPicPr>
          <p:cNvPr id="8" name="Picture 7"/>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tx1"/>
                </a:solidFill>
              </a:rPr>
              <a:pPr algn="r" defTabSz="820738">
                <a:spcBef>
                  <a:spcPct val="50000"/>
                </a:spcBef>
              </a:pPr>
              <a:t>January 23, 2019</a:t>
            </a:fld>
            <a:endParaRPr lang="en-US" sz="1100" b="0" dirty="0">
              <a:solidFill>
                <a:schemeClr val="tx1"/>
              </a:solidFill>
            </a:endParaRPr>
          </a:p>
        </p:txBody>
      </p:sp>
      <p:sp>
        <p:nvSpPr>
          <p:cNvPr id="1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tx1"/>
                </a:solidFill>
              </a:rPr>
              <a:pPr/>
              <a:t>‹#›</a:t>
            </a:fld>
            <a:endParaRPr lang="en-US" sz="1100" b="1" dirty="0">
              <a:solidFill>
                <a:schemeClr val="tx1"/>
              </a:solidFill>
            </a:endParaRPr>
          </a:p>
        </p:txBody>
      </p:sp>
      <p:sp>
        <p:nvSpPr>
          <p:cNvPr id="12" name="Footer Placeholder 4"/>
          <p:cNvSpPr txBox="1">
            <a:spLocks/>
          </p:cNvSpPr>
          <p:nvPr userDrawn="1"/>
        </p:nvSpPr>
        <p:spPr>
          <a:xfrm>
            <a:off x="2971800" y="7580439"/>
            <a:ext cx="4114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t>DXC Proprietary and Confidential</a:t>
            </a:r>
          </a:p>
        </p:txBody>
      </p:sp>
      <p:sp>
        <p:nvSpPr>
          <p:cNvPr id="3" name="Content Placeholder 2"/>
          <p:cNvSpPr>
            <a:spLocks noGrp="1"/>
          </p:cNvSpPr>
          <p:nvPr>
            <p:ph sz="quarter" idx="14"/>
          </p:nvPr>
        </p:nvSpPr>
        <p:spPr>
          <a:xfrm>
            <a:off x="685800" y="2057398"/>
            <a:ext cx="6400800" cy="512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79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1_Text and Picture">
    <p:spTree>
      <p:nvGrpSpPr>
        <p:cNvPr id="1" name=""/>
        <p:cNvGrpSpPr/>
        <p:nvPr/>
      </p:nvGrpSpPr>
      <p:grpSpPr>
        <a:xfrm>
          <a:off x="0" y="0"/>
          <a:ext cx="0" cy="0"/>
          <a:chOff x="0" y="0"/>
          <a:chExt cx="0" cy="0"/>
        </a:xfrm>
      </p:grpSpPr>
      <p:grpSp>
        <p:nvGrpSpPr>
          <p:cNvPr id="13" name="Group 12"/>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Picture Placeholder 8"/>
          <p:cNvSpPr>
            <a:spLocks noGrp="1"/>
          </p:cNvSpPr>
          <p:nvPr>
            <p:ph type="pic" sz="quarter" idx="13"/>
          </p:nvPr>
        </p:nvSpPr>
        <p:spPr>
          <a:xfrm>
            <a:off x="7315200" y="0"/>
            <a:ext cx="7315200" cy="8229600"/>
          </a:xfrm>
          <a:solidFill>
            <a:schemeClr val="bg1">
              <a:lumMod val="85000"/>
            </a:schemeClr>
          </a:solidFill>
        </p:spPr>
        <p:txBody>
          <a:bodyPr anchor="ctr" anchorCtr="0">
            <a:normAutofit/>
          </a:bodyPr>
          <a:lstStyle>
            <a:lvl1pPr algn="ctr">
              <a:defRPr sz="1600" b="0"/>
            </a:lvl1pPr>
          </a:lstStyle>
          <a:p>
            <a:r>
              <a:rPr lang="en-US" dirty="0"/>
              <a:t>Click icon to add picture</a:t>
            </a:r>
          </a:p>
        </p:txBody>
      </p:sp>
      <p:sp>
        <p:nvSpPr>
          <p:cNvPr id="4" name="Title 3"/>
          <p:cNvSpPr>
            <a:spLocks noGrp="1"/>
          </p:cNvSpPr>
          <p:nvPr>
            <p:ph type="title"/>
          </p:nvPr>
        </p:nvSpPr>
        <p:spPr>
          <a:xfrm>
            <a:off x="685800" y="639763"/>
            <a:ext cx="6400800" cy="1417636"/>
          </a:xfrm>
        </p:spPr>
        <p:txBody>
          <a:bodyPr/>
          <a:lstStyle/>
          <a:p>
            <a:r>
              <a:rPr lang="en-US"/>
              <a:t>Click to edit Master title style</a:t>
            </a:r>
          </a:p>
        </p:txBody>
      </p:sp>
      <p:sp>
        <p:nvSpPr>
          <p:cNvPr id="7" name="Freeform 9"/>
          <p:cNvSpPr>
            <a:spLocks noChangeAspect="1"/>
          </p:cNvSpPr>
          <p:nvPr userDrawn="1"/>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pic>
        <p:nvPicPr>
          <p:cNvPr id="8" name="Picture 7"/>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tx1"/>
                </a:solidFill>
              </a:rPr>
              <a:pPr algn="r" defTabSz="820738">
                <a:spcBef>
                  <a:spcPct val="50000"/>
                </a:spcBef>
              </a:pPr>
              <a:t>January 23, 2019</a:t>
            </a:fld>
            <a:endParaRPr lang="en-US" sz="1100" b="0" dirty="0">
              <a:solidFill>
                <a:schemeClr val="tx1"/>
              </a:solidFill>
            </a:endParaRPr>
          </a:p>
        </p:txBody>
      </p:sp>
      <p:sp>
        <p:nvSpPr>
          <p:cNvPr id="1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tx1"/>
                </a:solidFill>
              </a:rPr>
              <a:pPr/>
              <a:t>‹#›</a:t>
            </a:fld>
            <a:endParaRPr lang="en-US" sz="1100" b="1" dirty="0">
              <a:solidFill>
                <a:schemeClr val="tx1"/>
              </a:solidFill>
            </a:endParaRPr>
          </a:p>
        </p:txBody>
      </p:sp>
      <p:sp>
        <p:nvSpPr>
          <p:cNvPr id="12" name="Footer Placeholder 4"/>
          <p:cNvSpPr txBox="1">
            <a:spLocks/>
          </p:cNvSpPr>
          <p:nvPr userDrawn="1"/>
        </p:nvSpPr>
        <p:spPr>
          <a:xfrm>
            <a:off x="2971800" y="7580439"/>
            <a:ext cx="4114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t>DXC Proprietary and Confidential</a:t>
            </a:r>
          </a:p>
        </p:txBody>
      </p:sp>
      <p:sp>
        <p:nvSpPr>
          <p:cNvPr id="3" name="Content Placeholder 2"/>
          <p:cNvSpPr>
            <a:spLocks noGrp="1"/>
          </p:cNvSpPr>
          <p:nvPr>
            <p:ph sz="quarter" idx="14"/>
          </p:nvPr>
        </p:nvSpPr>
        <p:spPr>
          <a:xfrm>
            <a:off x="685800" y="2057398"/>
            <a:ext cx="6400800" cy="512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460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6000"/>
            </a:lvl1pPr>
            <a:lvl2pPr marL="0" indent="0">
              <a:spcBef>
                <a:spcPts val="900"/>
              </a:spcBef>
              <a:buFontTx/>
              <a:buNone/>
              <a:defRPr/>
            </a:lvl2pPr>
            <a:lvl3pPr marL="0" indent="0">
              <a:spcBef>
                <a:spcPts val="900"/>
              </a:spcBef>
              <a:buFontTx/>
              <a:buNone/>
              <a:defRPr/>
            </a:lvl3pPr>
            <a:lvl4pPr marL="0" indent="0">
              <a:spcBef>
                <a:spcPts val="900"/>
              </a:spcBef>
              <a:buFontTx/>
              <a:buNone/>
              <a:defRPr/>
            </a:lvl4pPr>
            <a:lvl5pPr marL="0" indent="0">
              <a:spcBef>
                <a:spcPts val="900"/>
              </a:spcBef>
              <a:buFontTx/>
              <a:buNone/>
              <a:defRPr/>
            </a:lvl5pPr>
            <a:lvl6pPr marL="0" indent="0">
              <a:spcBef>
                <a:spcPts val="900"/>
              </a:spcBef>
              <a:buFontTx/>
              <a:buNone/>
              <a:defRPr baseline="0"/>
            </a:lvl6pPr>
            <a:lvl7pPr marL="0" indent="0">
              <a:spcBef>
                <a:spcPts val="900"/>
              </a:spcBef>
              <a:buFontTx/>
              <a:buNone/>
              <a:defRPr baseline="0"/>
            </a:lvl7pPr>
            <a:lvl8pPr marL="0" indent="0">
              <a:spcBef>
                <a:spcPts val="900"/>
              </a:spcBef>
              <a:buFontTx/>
              <a:buNone/>
              <a:defRPr baseline="0"/>
            </a:lvl8pPr>
            <a:lvl9pPr marL="0" indent="0">
              <a:spcBef>
                <a:spcPts val="900"/>
              </a:spcBef>
              <a:buFontTx/>
              <a:buNone/>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Tree>
    <p:extLst>
      <p:ext uri="{BB962C8B-B14F-4D97-AF65-F5344CB8AC3E}">
        <p14:creationId xmlns:p14="http://schemas.microsoft.com/office/powerpoint/2010/main" val="308639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4"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January 23, 2019</a:t>
            </a:fld>
            <a:endParaRPr lang="en-US" sz="1100" b="0" dirty="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DXC Proprietary and Confidential</a:t>
            </a:r>
          </a:p>
        </p:txBody>
      </p:sp>
    </p:spTree>
    <p:extLst>
      <p:ext uri="{BB962C8B-B14F-4D97-AF65-F5344CB8AC3E}">
        <p14:creationId xmlns:p14="http://schemas.microsoft.com/office/powerpoint/2010/main" val="366091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1_Section Header 02">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8" name="Straight Connector 1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14"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January 23, 2019</a:t>
            </a:fld>
            <a:endParaRPr lang="en-US" sz="1100" b="0" dirty="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DXC Proprietary and Confidential</a:t>
            </a:r>
          </a:p>
        </p:txBody>
      </p:sp>
    </p:spTree>
    <p:extLst>
      <p:ext uri="{BB962C8B-B14F-4D97-AF65-F5344CB8AC3E}">
        <p14:creationId xmlns:p14="http://schemas.microsoft.com/office/powerpoint/2010/main" val="114481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2_Section Header 02">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8" name="Straight Connector 1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stretch>
            <a:fillRect/>
          </a:stretch>
        </p:blipFill>
        <p:spPr bwMode="hidden">
          <a:xfrm>
            <a:off x="0" y="0"/>
            <a:ext cx="14630400" cy="8229600"/>
          </a:xfrm>
          <a:prstGeom prst="rect">
            <a:avLst/>
          </a:prstGeom>
        </p:spPr>
      </p:pic>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US"/>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14"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January 23, 2019</a:t>
            </a:fld>
            <a:endParaRPr lang="en-US" sz="1100" b="0" dirty="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DXC Proprietary and Confidential</a:t>
            </a:r>
          </a:p>
        </p:txBody>
      </p:sp>
    </p:spTree>
    <p:extLst>
      <p:ext uri="{BB962C8B-B14F-4D97-AF65-F5344CB8AC3E}">
        <p14:creationId xmlns:p14="http://schemas.microsoft.com/office/powerpoint/2010/main" val="307428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Section Header 03">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stretch>
            <a:fillRect/>
          </a:stretch>
        </p:blipFill>
        <p:spPr bwMode="hidden">
          <a:xfrm>
            <a:off x="0" y="0"/>
            <a:ext cx="14630400" cy="8229600"/>
          </a:xfrm>
          <a:prstGeom prst="rect">
            <a:avLst/>
          </a:prstGeom>
        </p:spPr>
      </p:pic>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tx1"/>
                </a:solidFill>
              </a:defRPr>
            </a:lvl1pPr>
          </a:lstStyle>
          <a:p>
            <a:r>
              <a:rPr lang="en-US" dirty="0"/>
              <a:t>Click to edit Master title style</a:t>
            </a:r>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18"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January 23, 2019</a:t>
            </a:fld>
            <a:endParaRPr lang="en-US" sz="1100" b="0" dirty="0">
              <a:solidFill>
                <a:schemeClr val="tx1"/>
              </a:solidFill>
            </a:endParaRPr>
          </a:p>
        </p:txBody>
      </p:sp>
      <p:sp>
        <p:nvSpPr>
          <p:cNvPr id="19"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20"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DXC Proprietary and Confidential</a:t>
            </a:r>
          </a:p>
        </p:txBody>
      </p:sp>
      <p:pic>
        <p:nvPicPr>
          <p:cNvPr id="21" name="Picture 20"/>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22"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Tree>
    <p:extLst>
      <p:ext uri="{BB962C8B-B14F-4D97-AF65-F5344CB8AC3E}">
        <p14:creationId xmlns:p14="http://schemas.microsoft.com/office/powerpoint/2010/main" val="230802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Title Slide 06">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14630400" cy="8229600"/>
          </a:xfrm>
          <a:prstGeom prst="rect">
            <a:avLst/>
          </a:prstGeom>
        </p:spPr>
      </p:pic>
      <p:sp>
        <p:nvSpPr>
          <p:cNvPr id="15" name="Title 1"/>
          <p:cNvSpPr>
            <a:spLocks noGrp="1"/>
          </p:cNvSpPr>
          <p:nvPr>
            <p:ph type="ctrTitle"/>
          </p:nvPr>
        </p:nvSpPr>
        <p:spPr>
          <a:xfrm>
            <a:off x="685799" y="640080"/>
            <a:ext cx="8686800" cy="342900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6" name="Subtitle 2"/>
          <p:cNvSpPr>
            <a:spLocks noGrp="1"/>
          </p:cNvSpPr>
          <p:nvPr>
            <p:ph type="subTitle" idx="1"/>
          </p:nvPr>
        </p:nvSpPr>
        <p:spPr>
          <a:xfrm>
            <a:off x="685799" y="4389120"/>
            <a:ext cx="8686800"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0"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9"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tx1"/>
                </a:solidFill>
              </a:rPr>
              <a:t>DXC Proprietary and Confidential</a:t>
            </a:r>
          </a:p>
        </p:txBody>
      </p:sp>
      <p:sp>
        <p:nvSpPr>
          <p:cNvPr id="21"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January 23, 2019</a:t>
            </a:fld>
            <a:endParaRPr lang="en-US" sz="1400" b="0" dirty="0">
              <a:solidFill>
                <a:schemeClr val="tx1"/>
              </a:solidFill>
            </a:endParaRPr>
          </a:p>
        </p:txBody>
      </p:sp>
    </p:spTree>
    <p:extLst>
      <p:ext uri="{BB962C8B-B14F-4D97-AF65-F5344CB8AC3E}">
        <p14:creationId xmlns:p14="http://schemas.microsoft.com/office/powerpoint/2010/main" val="197313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Section Header 03">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stretch>
            <a:fillRect/>
          </a:stretch>
        </p:blipFill>
        <p:spPr bwMode="hidden">
          <a:xfrm>
            <a:off x="0" y="0"/>
            <a:ext cx="14630400" cy="8229600"/>
          </a:xfrm>
          <a:prstGeom prst="rect">
            <a:avLst/>
          </a:prstGeom>
        </p:spPr>
      </p:pic>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tx1"/>
                </a:solidFill>
              </a:defRPr>
            </a:lvl1pPr>
          </a:lstStyle>
          <a:p>
            <a:r>
              <a:rPr lang="en-US"/>
              <a:t>Click to edit Master title style</a:t>
            </a:r>
            <a:endParaRPr lang="en-US" dirty="0"/>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18"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January 23, 2019</a:t>
            </a:fld>
            <a:endParaRPr lang="en-US" sz="1100" b="0" dirty="0">
              <a:solidFill>
                <a:schemeClr val="tx1"/>
              </a:solidFill>
            </a:endParaRPr>
          </a:p>
        </p:txBody>
      </p:sp>
      <p:sp>
        <p:nvSpPr>
          <p:cNvPr id="19"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20"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DXC Proprietary and Confidential</a:t>
            </a:r>
          </a:p>
        </p:txBody>
      </p:sp>
      <p:pic>
        <p:nvPicPr>
          <p:cNvPr id="21" name="Picture 20"/>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22"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Tree>
    <p:extLst>
      <p:ext uri="{BB962C8B-B14F-4D97-AF65-F5344CB8AC3E}">
        <p14:creationId xmlns:p14="http://schemas.microsoft.com/office/powerpoint/2010/main" val="258558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ig Picture">
    <p:bg>
      <p:bgPr>
        <a:solidFill>
          <a:srgbClr val="000000"/>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8" name="Picture Placeholder 7"/>
          <p:cNvSpPr>
            <a:spLocks noGrp="1"/>
          </p:cNvSpPr>
          <p:nvPr>
            <p:ph type="pic" sz="quarter" idx="13"/>
          </p:nvPr>
        </p:nvSpPr>
        <p:spPr>
          <a:xfrm>
            <a:off x="0" y="0"/>
            <a:ext cx="14630400" cy="8229600"/>
          </a:xfrm>
          <a:solidFill>
            <a:schemeClr val="bg1">
              <a:lumMod val="85000"/>
            </a:schemeClr>
          </a:solidFill>
        </p:spPr>
        <p:txBody>
          <a:bodyPr anchor="ctr" anchorCtr="0">
            <a:normAutofit/>
          </a:bodyPr>
          <a:lstStyle>
            <a:lvl1pPr algn="ctr">
              <a:defRPr sz="1600" b="0">
                <a:solidFill>
                  <a:schemeClr val="bg1"/>
                </a:solidFill>
              </a:defRPr>
            </a:lvl1pPr>
          </a:lstStyle>
          <a:p>
            <a:r>
              <a:rPr lang="en-US" dirty="0"/>
              <a:t>Click icon to add picture</a:t>
            </a:r>
          </a:p>
        </p:txBody>
      </p:sp>
      <p:pic>
        <p:nvPicPr>
          <p:cNvPr id="9" name="Picture 8"/>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3"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4"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January 23, 2019</a:t>
            </a:fld>
            <a:endParaRPr lang="en-US" sz="1100" b="0" dirty="0">
              <a:solidFill>
                <a:schemeClr val="bg1"/>
              </a:solidFill>
            </a:endParaRPr>
          </a:p>
        </p:txBody>
      </p:sp>
      <p:sp>
        <p:nvSpPr>
          <p:cNvPr id="15"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6"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DXC Proprietary and Confidential</a:t>
            </a:r>
          </a:p>
        </p:txBody>
      </p:sp>
    </p:spTree>
    <p:extLst>
      <p:ext uri="{BB962C8B-B14F-4D97-AF65-F5344CB8AC3E}">
        <p14:creationId xmlns:p14="http://schemas.microsoft.com/office/powerpoint/2010/main" val="326747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00000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91440" y="-91440"/>
            <a:ext cx="14813280" cy="841248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6" name="Picture 5"/>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5"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6000">
                <a:solidFill>
                  <a:schemeClr val="bg1"/>
                </a:solidFill>
              </a:defRPr>
            </a:lvl1pPr>
            <a:lvl2pPr marL="0" indent="0">
              <a:spcBef>
                <a:spcPts val="900"/>
              </a:spcBef>
              <a:buFontTx/>
              <a:buNone/>
              <a:defRPr>
                <a:solidFill>
                  <a:schemeClr val="bg1"/>
                </a:solidFill>
              </a:defRPr>
            </a:lvl2pPr>
            <a:lvl3pPr marL="0" indent="0">
              <a:spcBef>
                <a:spcPts val="900"/>
              </a:spcBef>
              <a:buFontTx/>
              <a:buNone/>
              <a:defRPr>
                <a:solidFill>
                  <a:schemeClr val="bg1"/>
                </a:solidFill>
              </a:defRPr>
            </a:lvl3pPr>
            <a:lvl4pPr marL="0" indent="0">
              <a:spcBef>
                <a:spcPts val="900"/>
              </a:spcBef>
              <a:buFontTx/>
              <a:buNone/>
              <a:defRPr>
                <a:solidFill>
                  <a:schemeClr val="bg1"/>
                </a:solidFill>
              </a:defRPr>
            </a:lvl4pPr>
            <a:lvl5pPr marL="0" indent="0">
              <a:spcBef>
                <a:spcPts val="900"/>
              </a:spcBef>
              <a:buFontTx/>
              <a:buNone/>
              <a:defRPr>
                <a:solidFill>
                  <a:schemeClr val="bg1"/>
                </a:solidFill>
              </a:defRPr>
            </a:lvl5pPr>
            <a:lvl6pPr marL="0" indent="0">
              <a:spcBef>
                <a:spcPts val="900"/>
              </a:spcBef>
              <a:buFontTx/>
              <a:buNone/>
              <a:defRPr baseline="0">
                <a:solidFill>
                  <a:schemeClr val="bg1"/>
                </a:solidFill>
              </a:defRPr>
            </a:lvl6pPr>
            <a:lvl7pPr marL="0" indent="0">
              <a:spcBef>
                <a:spcPts val="900"/>
              </a:spcBef>
              <a:buFontTx/>
              <a:buNone/>
              <a:defRPr baseline="0">
                <a:solidFill>
                  <a:schemeClr val="bg1"/>
                </a:solidFill>
              </a:defRPr>
            </a:lvl7pPr>
            <a:lvl8pPr marL="0" indent="0">
              <a:spcBef>
                <a:spcPts val="900"/>
              </a:spcBef>
              <a:buFontTx/>
              <a:buNone/>
              <a:defRPr baseline="0">
                <a:solidFill>
                  <a:schemeClr val="bg1"/>
                </a:solidFill>
              </a:defRPr>
            </a:lvl8pPr>
            <a:lvl9pPr marL="0" indent="0">
              <a:spcBef>
                <a:spcPts val="900"/>
              </a:spcBef>
              <a:buFontTx/>
              <a:buNone/>
              <a:defRPr baseline="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5"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DXC Proprietary and Confidential</a:t>
            </a:r>
          </a:p>
        </p:txBody>
      </p:sp>
    </p:spTree>
    <p:extLst>
      <p:ext uri="{BB962C8B-B14F-4D97-AF65-F5344CB8AC3E}">
        <p14:creationId xmlns:p14="http://schemas.microsoft.com/office/powerpoint/2010/main" val="303115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image" Target="../media/image2.emf"/><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image" Target="../media/image13.emf"/><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oleObject" Target="../embeddings/oleObject2.bin"/><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tags" Target="../tags/tag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vmlDrawing" Target="../drawings/vmlDrawing2.v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image" Target="../media/image1.emf"/><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oleObject" Target="../embeddings/oleObject4.bin"/><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tags" Target="../tags/tag5.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vmlDrawing" Target="../drawings/vmlDrawing4.v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theme" Target="../theme/theme3.xml"/><Relationship Id="rId27" Type="http://schemas.openxmlformats.org/officeDocument/2006/relationships/image" Target="../media/image2.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vmlDrawing" Target="../drawings/vmlDrawing5.v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theme" Target="../theme/theme4.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image" Target="../media/image1.emf"/><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oleObject" Target="../embeddings/oleObject5.bin"/><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tags" Target="../tags/tag6.xml"/><Relationship Id="rId30"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30"/>
            </p:custDataLst>
            <p:extLst>
              <p:ext uri="{D42A27DB-BD31-4B8C-83A1-F6EECF244321}">
                <p14:modId xmlns:p14="http://schemas.microsoft.com/office/powerpoint/2010/main" val="30835080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93" name="think-cell Slide" r:id="rId31" imgW="270" imgH="270" progId="TCLayout.ActiveDocument.1">
                  <p:embed/>
                </p:oleObj>
              </mc:Choice>
              <mc:Fallback>
                <p:oleObj name="think-cell Slide" r:id="rId31" imgW="270" imgH="270" progId="TCLayout.ActiveDocument.1">
                  <p:embed/>
                  <p:pic>
                    <p:nvPicPr>
                      <p:cNvPr id="0" name=""/>
                      <p:cNvPicPr/>
                      <p:nvPr/>
                    </p:nvPicPr>
                    <p:blipFill>
                      <a:blip r:embed="rId32"/>
                      <a:stretch>
                        <a:fillRect/>
                      </a:stretch>
                    </p:blipFill>
                    <p:spPr>
                      <a:xfrm>
                        <a:off x="1588" y="1588"/>
                        <a:ext cx="1587" cy="1587"/>
                      </a:xfrm>
                      <a:prstGeom prst="rect">
                        <a:avLst/>
                      </a:prstGeom>
                    </p:spPr>
                  </p:pic>
                </p:oleObj>
              </mc:Fallback>
            </mc:AlternateContent>
          </a:graphicData>
        </a:graphic>
      </p:graphicFrame>
      <p:grpSp>
        <p:nvGrpSpPr>
          <p:cNvPr id="18" name="Group 17"/>
          <p:cNvGrpSpPr/>
          <p:nvPr/>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22" name="Freeform 9"/>
          <p:cNvSpPr>
            <a:spLocks noChangeAspect="1"/>
          </p:cNvSpPr>
          <p:nvPr/>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2" name="Title Placeholder 1"/>
          <p:cNvSpPr>
            <a:spLocks noGrp="1"/>
          </p:cNvSpPr>
          <p:nvPr>
            <p:ph type="title"/>
          </p:nvPr>
        </p:nvSpPr>
        <p:spPr>
          <a:xfrm>
            <a:off x="685800" y="639763"/>
            <a:ext cx="13258800" cy="1417636"/>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57399"/>
            <a:ext cx="11201400" cy="51212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a:stretch>
            <a:fillRect/>
          </a:stretch>
        </p:blipFill>
        <p:spPr bwMode="black">
          <a:xfrm>
            <a:off x="544830" y="7425690"/>
            <a:ext cx="2048256" cy="581762"/>
          </a:xfrm>
          <a:prstGeom prst="rect">
            <a:avLst/>
          </a:prstGeom>
        </p:spPr>
      </p:pic>
      <p:sp>
        <p:nvSpPr>
          <p:cNvPr id="60" name="Text Box 115"/>
          <p:cNvSpPr txBox="1">
            <a:spLocks noChangeArrowheads="1"/>
          </p:cNvSpPr>
          <p:nvPr/>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January 23, 2019</a:t>
            </a:fld>
            <a:endParaRPr lang="en-US" sz="1100" b="0" dirty="0">
              <a:solidFill>
                <a:schemeClr val="tx1"/>
              </a:solidFill>
            </a:endParaRPr>
          </a:p>
        </p:txBody>
      </p:sp>
      <p:sp>
        <p:nvSpPr>
          <p:cNvPr id="61" name="Text Box 115"/>
          <p:cNvSpPr txBox="1">
            <a:spLocks noChangeArrowheads="1"/>
          </p:cNvSpPr>
          <p:nvPr/>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62" name="Footer Placeholder 4"/>
          <p:cNvSpPr txBox="1">
            <a:spLocks/>
          </p:cNvSpPr>
          <p:nvPr/>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DXC Proprietary and Confidential</a:t>
            </a:r>
          </a:p>
        </p:txBody>
      </p:sp>
      <p:sp>
        <p:nvSpPr>
          <p:cNvPr id="46" name="TextBox 45">
            <a:extLst>
              <a:ext uri="{FF2B5EF4-FFF2-40B4-BE49-F238E27FC236}">
                <a16:creationId xmlns:a16="http://schemas.microsoft.com/office/drawing/2014/main" id="{7AE26F76-50D3-45DF-B01D-9EC34874D623}"/>
              </a:ext>
            </a:extLst>
          </p:cNvPr>
          <p:cNvSpPr txBox="1"/>
          <p:nvPr userDrawn="1"/>
        </p:nvSpPr>
        <p:spPr>
          <a:xfrm>
            <a:off x="11893550" y="7913846"/>
            <a:ext cx="2043126" cy="200055"/>
          </a:xfrm>
          <a:prstGeom prst="rect">
            <a:avLst/>
          </a:prstGeom>
          <a:noFill/>
        </p:spPr>
        <p:txBody>
          <a:bodyPr wrap="square" lIns="0" rIns="0" rtlCol="0">
            <a:spAutoFit/>
          </a:bodyPr>
          <a:lstStyle/>
          <a:p>
            <a:pPr algn="r"/>
            <a:r>
              <a:rPr lang="en-US" sz="700" dirty="0">
                <a:solidFill>
                  <a:schemeClr val="bg1">
                    <a:lumMod val="65000"/>
                  </a:schemeClr>
                </a:solidFill>
              </a:rPr>
              <a:t>PD_1231a-19</a:t>
            </a:r>
          </a:p>
        </p:txBody>
      </p:sp>
    </p:spTree>
    <p:extLst>
      <p:ext uri="{BB962C8B-B14F-4D97-AF65-F5344CB8AC3E}">
        <p14:creationId xmlns:p14="http://schemas.microsoft.com/office/powerpoint/2010/main" val="11289906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4" r:id="rId3"/>
    <p:sldLayoutId id="2147483657" r:id="rId4"/>
    <p:sldLayoutId id="2147483745" r:id="rId5"/>
    <p:sldLayoutId id="2147483658" r:id="rId6"/>
    <p:sldLayoutId id="2147483670" r:id="rId7"/>
    <p:sldLayoutId id="2147483665" r:id="rId8"/>
    <p:sldLayoutId id="2147483746" r:id="rId9"/>
    <p:sldLayoutId id="2147483659" r:id="rId10"/>
    <p:sldLayoutId id="2147483650" r:id="rId11"/>
    <p:sldLayoutId id="2147483666" r:id="rId12"/>
    <p:sldLayoutId id="2147483667" r:id="rId13"/>
    <p:sldLayoutId id="2147483652" r:id="rId14"/>
    <p:sldLayoutId id="2147483660" r:id="rId15"/>
    <p:sldLayoutId id="2147483662" r:id="rId16"/>
    <p:sldLayoutId id="2147483671" r:id="rId17"/>
    <p:sldLayoutId id="2147483663" r:id="rId18"/>
    <p:sldLayoutId id="2147483651" r:id="rId19"/>
    <p:sldLayoutId id="2147483672" r:id="rId20"/>
    <p:sldLayoutId id="2147483716" r:id="rId21"/>
    <p:sldLayoutId id="2147483669" r:id="rId22"/>
    <p:sldLayoutId id="2147483655" r:id="rId23"/>
    <p:sldLayoutId id="2147483661" r:id="rId24"/>
    <p:sldLayoutId id="2147483742" r:id="rId25"/>
    <p:sldLayoutId id="2147483743" r:id="rId26"/>
    <p:sldLayoutId id="2147483744"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463040" rtl="0" eaLnBrk="1" latinLnBrk="0" hangingPunct="1">
        <a:lnSpc>
          <a:spcPct val="85000"/>
        </a:lnSpc>
        <a:spcBef>
          <a:spcPct val="0"/>
        </a:spcBef>
        <a:buNone/>
        <a:defRPr sz="4000" b="1" kern="1200">
          <a:solidFill>
            <a:schemeClr val="tx1"/>
          </a:solidFill>
          <a:latin typeface="+mj-lt"/>
          <a:ea typeface="+mj-ea"/>
          <a:cs typeface="+mj-cs"/>
        </a:defRPr>
      </a:lvl1pPr>
    </p:titleStyle>
    <p:body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p:bodyStyle>
    <p:otherStyle>
      <a:defPPr>
        <a:defRPr lang="en-US"/>
      </a:defPPr>
      <a:lvl1pPr marL="0" algn="l" defTabSz="1463040" rtl="0" eaLnBrk="1" latinLnBrk="0" hangingPunct="1">
        <a:defRPr sz="1800" kern="1200">
          <a:solidFill>
            <a:schemeClr val="tx1"/>
          </a:solidFill>
          <a:latin typeface="+mn-lt"/>
          <a:ea typeface="+mn-ea"/>
          <a:cs typeface="+mn-cs"/>
        </a:defRPr>
      </a:lvl1pPr>
      <a:lvl2pPr marL="731520" algn="l" defTabSz="1463040" rtl="0" eaLnBrk="1" latinLnBrk="0" hangingPunct="1">
        <a:defRPr sz="1800" kern="1200">
          <a:solidFill>
            <a:schemeClr val="tx1"/>
          </a:solidFill>
          <a:latin typeface="+mn-lt"/>
          <a:ea typeface="+mn-ea"/>
          <a:cs typeface="+mn-cs"/>
        </a:defRPr>
      </a:lvl2pPr>
      <a:lvl3pPr marL="1463040" algn="l" defTabSz="1463040" rtl="0" eaLnBrk="1" latinLnBrk="0" hangingPunct="1">
        <a:defRPr sz="1800" kern="1200">
          <a:solidFill>
            <a:schemeClr val="tx1"/>
          </a:solidFill>
          <a:latin typeface="+mn-lt"/>
          <a:ea typeface="+mn-ea"/>
          <a:cs typeface="+mn-cs"/>
        </a:defRPr>
      </a:lvl3pPr>
      <a:lvl4pPr marL="2194560" algn="l" defTabSz="1463040" rtl="0" eaLnBrk="1" latinLnBrk="0" hangingPunct="1">
        <a:defRPr sz="1800" kern="1200">
          <a:solidFill>
            <a:schemeClr val="tx1"/>
          </a:solidFill>
          <a:latin typeface="+mn-lt"/>
          <a:ea typeface="+mn-ea"/>
          <a:cs typeface="+mn-cs"/>
        </a:defRPr>
      </a:lvl4pPr>
      <a:lvl5pPr marL="2926080" algn="l" defTabSz="1463040" rtl="0" eaLnBrk="1" latinLnBrk="0" hangingPunct="1">
        <a:defRPr sz="1800" kern="1200">
          <a:solidFill>
            <a:schemeClr val="tx1"/>
          </a:solidFill>
          <a:latin typeface="+mn-lt"/>
          <a:ea typeface="+mn-ea"/>
          <a:cs typeface="+mn-cs"/>
        </a:defRPr>
      </a:lvl5pPr>
      <a:lvl6pPr marL="3657600" algn="l" defTabSz="1463040" rtl="0" eaLnBrk="1" latinLnBrk="0" hangingPunct="1">
        <a:defRPr sz="1800" kern="1200">
          <a:solidFill>
            <a:schemeClr val="tx1"/>
          </a:solidFill>
          <a:latin typeface="+mn-lt"/>
          <a:ea typeface="+mn-ea"/>
          <a:cs typeface="+mn-cs"/>
        </a:defRPr>
      </a:lvl6pPr>
      <a:lvl7pPr marL="4389120" algn="l" defTabSz="1463040" rtl="0" eaLnBrk="1" latinLnBrk="0" hangingPunct="1">
        <a:defRPr sz="1800" kern="1200">
          <a:solidFill>
            <a:schemeClr val="tx1"/>
          </a:solidFill>
          <a:latin typeface="+mn-lt"/>
          <a:ea typeface="+mn-ea"/>
          <a:cs typeface="+mn-cs"/>
        </a:defRPr>
      </a:lvl7pPr>
      <a:lvl8pPr marL="5120640" algn="l" defTabSz="1463040" rtl="0" eaLnBrk="1" latinLnBrk="0" hangingPunct="1">
        <a:defRPr sz="1800" kern="1200">
          <a:solidFill>
            <a:schemeClr val="tx1"/>
          </a:solidFill>
          <a:latin typeface="+mn-lt"/>
          <a:ea typeface="+mn-ea"/>
          <a:cs typeface="+mn-cs"/>
        </a:defRPr>
      </a:lvl8pPr>
      <a:lvl9pPr marL="5852160" algn="l" defTabSz="146304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3" userDrawn="1">
          <p15:clr>
            <a:srgbClr val="F26B43"/>
          </p15:clr>
        </p15:guide>
        <p15:guide id="2" pos="4608" userDrawn="1">
          <p15:clr>
            <a:srgbClr val="F26B43"/>
          </p15:clr>
        </p15:guide>
        <p15:guide id="3" pos="432" userDrawn="1">
          <p15:clr>
            <a:srgbClr val="F26B43"/>
          </p15:clr>
        </p15:guide>
        <p15:guide id="4" pos="3024" userDrawn="1">
          <p15:clr>
            <a:srgbClr val="F26B43"/>
          </p15:clr>
        </p15:guide>
        <p15:guide id="5" pos="3312" userDrawn="1">
          <p15:clr>
            <a:srgbClr val="F26B43"/>
          </p15:clr>
        </p15:guide>
        <p15:guide id="6" pos="4464" userDrawn="1">
          <p15:clr>
            <a:srgbClr val="F26B43"/>
          </p15:clr>
        </p15:guide>
        <p15:guide id="7" pos="4752" userDrawn="1">
          <p15:clr>
            <a:srgbClr val="F26B43"/>
          </p15:clr>
        </p15:guide>
        <p15:guide id="8" pos="5904" userDrawn="1">
          <p15:clr>
            <a:srgbClr val="F26B43"/>
          </p15:clr>
        </p15:guide>
        <p15:guide id="9" pos="6192" userDrawn="1">
          <p15:clr>
            <a:srgbClr val="F26B43"/>
          </p15:clr>
        </p15:guide>
        <p15:guide id="10" pos="7488" userDrawn="1">
          <p15:clr>
            <a:srgbClr val="F26B43"/>
          </p15:clr>
        </p15:guide>
        <p15:guide id="11" pos="8784" userDrawn="1">
          <p15:clr>
            <a:srgbClr val="F26B43"/>
          </p15:clr>
        </p15:guide>
        <p15:guide id="12" orient="horz" pos="1296" userDrawn="1">
          <p15:clr>
            <a:srgbClr val="F26B43"/>
          </p15:clr>
        </p15:guide>
        <p15:guide id="13" orient="horz" pos="4522" userDrawn="1">
          <p15:clr>
            <a:srgbClr val="F26B43"/>
          </p15:clr>
        </p15:guide>
        <p15:guide id="14" orient="horz" pos="48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3"/>
            </p:custDataLst>
            <p:extLst>
              <p:ext uri="{D42A27DB-BD31-4B8C-83A1-F6EECF244321}">
                <p14:modId xmlns:p14="http://schemas.microsoft.com/office/powerpoint/2010/main" val="2494259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405"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88" y="1588"/>
                        <a:ext cx="1587" cy="1587"/>
                      </a:xfrm>
                      <a:prstGeom prst="rect">
                        <a:avLst/>
                      </a:prstGeom>
                    </p:spPr>
                  </p:pic>
                </p:oleObj>
              </mc:Fallback>
            </mc:AlternateContent>
          </a:graphicData>
        </a:graphic>
      </p:graphicFrame>
      <p:grpSp>
        <p:nvGrpSpPr>
          <p:cNvPr id="18" name="Group 17"/>
          <p:cNvGrpSpPr/>
          <p:nvPr/>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22" name="Freeform 9"/>
          <p:cNvSpPr>
            <a:spLocks noChangeAspect="1"/>
          </p:cNvSpPr>
          <p:nvPr/>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sp>
        <p:nvSpPr>
          <p:cNvPr id="2" name="Title Placeholder 1"/>
          <p:cNvSpPr>
            <a:spLocks noGrp="1"/>
          </p:cNvSpPr>
          <p:nvPr>
            <p:ph type="title"/>
          </p:nvPr>
        </p:nvSpPr>
        <p:spPr>
          <a:xfrm>
            <a:off x="685800" y="639763"/>
            <a:ext cx="13258800" cy="1417636"/>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57399"/>
            <a:ext cx="11201400" cy="51212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a:stretch>
            <a:fillRect/>
          </a:stretch>
        </p:blipFill>
        <p:spPr bwMode="black">
          <a:xfrm>
            <a:off x="544830" y="7425690"/>
            <a:ext cx="2048256" cy="581762"/>
          </a:xfrm>
          <a:prstGeom prst="rect">
            <a:avLst/>
          </a:prstGeom>
        </p:spPr>
      </p:pic>
      <p:sp>
        <p:nvSpPr>
          <p:cNvPr id="60" name="Text Box 115"/>
          <p:cNvSpPr txBox="1">
            <a:spLocks noChangeArrowheads="1"/>
          </p:cNvSpPr>
          <p:nvPr/>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fld id="{03C7D0F0-10D5-4191-B6F4-99306F468FEF}" type="datetime4">
              <a:rPr lang="en-US" sz="1100" smtClean="0">
                <a:solidFill>
                  <a:srgbClr val="000000"/>
                </a:solidFill>
              </a:rPr>
              <a:pPr algn="r" defTabSz="820738"/>
              <a:t>January 23, 2019</a:t>
            </a:fld>
            <a:endParaRPr lang="en-US" sz="1100" dirty="0">
              <a:solidFill>
                <a:srgbClr val="000000"/>
              </a:solidFill>
            </a:endParaRPr>
          </a:p>
        </p:txBody>
      </p:sp>
      <p:sp>
        <p:nvSpPr>
          <p:cNvPr id="61" name="Text Box 115"/>
          <p:cNvSpPr txBox="1">
            <a:spLocks noChangeArrowheads="1"/>
          </p:cNvSpPr>
          <p:nvPr/>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fld id="{18E29826-F105-4F77-B977-03F4A4723A21}" type="slidenum">
              <a:rPr lang="en-US" sz="1100" b="1" smtClean="0">
                <a:solidFill>
                  <a:srgbClr val="000000"/>
                </a:solidFill>
              </a:rPr>
              <a:pPr algn="r" defTabSz="820738"/>
              <a:t>‹#›</a:t>
            </a:fld>
            <a:endParaRPr lang="en-US" sz="1100" b="1" dirty="0">
              <a:solidFill>
                <a:srgbClr val="000000"/>
              </a:solidFill>
            </a:endParaRPr>
          </a:p>
        </p:txBody>
      </p:sp>
      <p:sp>
        <p:nvSpPr>
          <p:cNvPr id="62" name="Footer Placeholder 4"/>
          <p:cNvSpPr txBox="1">
            <a:spLocks/>
          </p:cNvSpPr>
          <p:nvPr/>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000000"/>
                </a:solidFill>
              </a:rPr>
              <a:t>DXC Proprietary and Confidential</a:t>
            </a:r>
          </a:p>
        </p:txBody>
      </p:sp>
    </p:spTree>
    <p:extLst>
      <p:ext uri="{BB962C8B-B14F-4D97-AF65-F5344CB8AC3E}">
        <p14:creationId xmlns:p14="http://schemas.microsoft.com/office/powerpoint/2010/main" val="151555349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463040" rtl="0" eaLnBrk="1" latinLnBrk="0" hangingPunct="1">
        <a:lnSpc>
          <a:spcPct val="85000"/>
        </a:lnSpc>
        <a:spcBef>
          <a:spcPct val="0"/>
        </a:spcBef>
        <a:buNone/>
        <a:defRPr sz="4000" b="1" kern="1200">
          <a:solidFill>
            <a:schemeClr val="tx1"/>
          </a:solidFill>
          <a:latin typeface="+mj-lt"/>
          <a:ea typeface="+mj-ea"/>
          <a:cs typeface="+mj-cs"/>
        </a:defRPr>
      </a:lvl1pPr>
    </p:titleStyle>
    <p:body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p:bodyStyle>
    <p:otherStyle>
      <a:defPPr>
        <a:defRPr lang="en-US"/>
      </a:defPPr>
      <a:lvl1pPr marL="0" algn="l" defTabSz="1463040" rtl="0" eaLnBrk="1" latinLnBrk="0" hangingPunct="1">
        <a:defRPr sz="1800" kern="1200">
          <a:solidFill>
            <a:schemeClr val="tx1"/>
          </a:solidFill>
          <a:latin typeface="+mn-lt"/>
          <a:ea typeface="+mn-ea"/>
          <a:cs typeface="+mn-cs"/>
        </a:defRPr>
      </a:lvl1pPr>
      <a:lvl2pPr marL="731520" algn="l" defTabSz="1463040" rtl="0" eaLnBrk="1" latinLnBrk="0" hangingPunct="1">
        <a:defRPr sz="1800" kern="1200">
          <a:solidFill>
            <a:schemeClr val="tx1"/>
          </a:solidFill>
          <a:latin typeface="+mn-lt"/>
          <a:ea typeface="+mn-ea"/>
          <a:cs typeface="+mn-cs"/>
        </a:defRPr>
      </a:lvl2pPr>
      <a:lvl3pPr marL="1463040" algn="l" defTabSz="1463040" rtl="0" eaLnBrk="1" latinLnBrk="0" hangingPunct="1">
        <a:defRPr sz="1800" kern="1200">
          <a:solidFill>
            <a:schemeClr val="tx1"/>
          </a:solidFill>
          <a:latin typeface="+mn-lt"/>
          <a:ea typeface="+mn-ea"/>
          <a:cs typeface="+mn-cs"/>
        </a:defRPr>
      </a:lvl3pPr>
      <a:lvl4pPr marL="2194560" algn="l" defTabSz="1463040" rtl="0" eaLnBrk="1" latinLnBrk="0" hangingPunct="1">
        <a:defRPr sz="1800" kern="1200">
          <a:solidFill>
            <a:schemeClr val="tx1"/>
          </a:solidFill>
          <a:latin typeface="+mn-lt"/>
          <a:ea typeface="+mn-ea"/>
          <a:cs typeface="+mn-cs"/>
        </a:defRPr>
      </a:lvl4pPr>
      <a:lvl5pPr marL="2926080" algn="l" defTabSz="1463040" rtl="0" eaLnBrk="1" latinLnBrk="0" hangingPunct="1">
        <a:defRPr sz="1800" kern="1200">
          <a:solidFill>
            <a:schemeClr val="tx1"/>
          </a:solidFill>
          <a:latin typeface="+mn-lt"/>
          <a:ea typeface="+mn-ea"/>
          <a:cs typeface="+mn-cs"/>
        </a:defRPr>
      </a:lvl5pPr>
      <a:lvl6pPr marL="3657600" algn="l" defTabSz="1463040" rtl="0" eaLnBrk="1" latinLnBrk="0" hangingPunct="1">
        <a:defRPr sz="1800" kern="1200">
          <a:solidFill>
            <a:schemeClr val="tx1"/>
          </a:solidFill>
          <a:latin typeface="+mn-lt"/>
          <a:ea typeface="+mn-ea"/>
          <a:cs typeface="+mn-cs"/>
        </a:defRPr>
      </a:lvl6pPr>
      <a:lvl7pPr marL="4389120" algn="l" defTabSz="1463040" rtl="0" eaLnBrk="1" latinLnBrk="0" hangingPunct="1">
        <a:defRPr sz="1800" kern="1200">
          <a:solidFill>
            <a:schemeClr val="tx1"/>
          </a:solidFill>
          <a:latin typeface="+mn-lt"/>
          <a:ea typeface="+mn-ea"/>
          <a:cs typeface="+mn-cs"/>
        </a:defRPr>
      </a:lvl7pPr>
      <a:lvl8pPr marL="5120640" algn="l" defTabSz="1463040" rtl="0" eaLnBrk="1" latinLnBrk="0" hangingPunct="1">
        <a:defRPr sz="1800" kern="1200">
          <a:solidFill>
            <a:schemeClr val="tx1"/>
          </a:solidFill>
          <a:latin typeface="+mn-lt"/>
          <a:ea typeface="+mn-ea"/>
          <a:cs typeface="+mn-cs"/>
        </a:defRPr>
      </a:lvl8pPr>
      <a:lvl9pPr marL="5852160" algn="l" defTabSz="146304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3" userDrawn="1">
          <p15:clr>
            <a:srgbClr val="F26B43"/>
          </p15:clr>
        </p15:guide>
        <p15:guide id="2" pos="4608" userDrawn="1">
          <p15:clr>
            <a:srgbClr val="F26B43"/>
          </p15:clr>
        </p15:guide>
        <p15:guide id="3" pos="432" userDrawn="1">
          <p15:clr>
            <a:srgbClr val="F26B43"/>
          </p15:clr>
        </p15:guide>
        <p15:guide id="4" pos="3024" userDrawn="1">
          <p15:clr>
            <a:srgbClr val="F26B43"/>
          </p15:clr>
        </p15:guide>
        <p15:guide id="5" pos="3312" userDrawn="1">
          <p15:clr>
            <a:srgbClr val="F26B43"/>
          </p15:clr>
        </p15:guide>
        <p15:guide id="6" pos="4464" userDrawn="1">
          <p15:clr>
            <a:srgbClr val="F26B43"/>
          </p15:clr>
        </p15:guide>
        <p15:guide id="7" pos="4752" userDrawn="1">
          <p15:clr>
            <a:srgbClr val="F26B43"/>
          </p15:clr>
        </p15:guide>
        <p15:guide id="8" pos="5904" userDrawn="1">
          <p15:clr>
            <a:srgbClr val="F26B43"/>
          </p15:clr>
        </p15:guide>
        <p15:guide id="9" pos="6192" userDrawn="1">
          <p15:clr>
            <a:srgbClr val="F26B43"/>
          </p15:clr>
        </p15:guide>
        <p15:guide id="10" pos="7488" userDrawn="1">
          <p15:clr>
            <a:srgbClr val="F26B43"/>
          </p15:clr>
        </p15:guide>
        <p15:guide id="11" pos="8784" userDrawn="1">
          <p15:clr>
            <a:srgbClr val="F26B43"/>
          </p15:clr>
        </p15:guide>
        <p15:guide id="12" orient="horz" pos="1296" userDrawn="1">
          <p15:clr>
            <a:srgbClr val="F26B43"/>
          </p15:clr>
        </p15:guide>
        <p15:guide id="13" orient="horz" pos="4522" userDrawn="1">
          <p15:clr>
            <a:srgbClr val="F26B43"/>
          </p15:clr>
        </p15:guide>
        <p15:guide id="14" orient="horz" pos="489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4"/>
            </p:custDataLst>
            <p:extLst>
              <p:ext uri="{D42A27DB-BD31-4B8C-83A1-F6EECF244321}">
                <p14:modId xmlns:p14="http://schemas.microsoft.com/office/powerpoint/2010/main" val="41903845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568" name="think-cell Slide" r:id="rId25" imgW="270" imgH="270" progId="TCLayout.ActiveDocument.1">
                  <p:embed/>
                </p:oleObj>
              </mc:Choice>
              <mc:Fallback>
                <p:oleObj name="think-cell Slide" r:id="rId25" imgW="270" imgH="270" progId="TCLayout.ActiveDocument.1">
                  <p:embed/>
                  <p:pic>
                    <p:nvPicPr>
                      <p:cNvPr id="0" name=""/>
                      <p:cNvPicPr/>
                      <p:nvPr/>
                    </p:nvPicPr>
                    <p:blipFill>
                      <a:blip r:embed="rId26"/>
                      <a:stretch>
                        <a:fillRect/>
                      </a:stretch>
                    </p:blipFill>
                    <p:spPr>
                      <a:xfrm>
                        <a:off x="1588" y="1588"/>
                        <a:ext cx="1587" cy="1587"/>
                      </a:xfrm>
                      <a:prstGeom prst="rect">
                        <a:avLst/>
                      </a:prstGeom>
                    </p:spPr>
                  </p:pic>
                </p:oleObj>
              </mc:Fallback>
            </mc:AlternateContent>
          </a:graphicData>
        </a:graphic>
      </p:graphicFrame>
      <p:grpSp>
        <p:nvGrpSpPr>
          <p:cNvPr id="18" name="Group 17"/>
          <p:cNvGrpSpPr/>
          <p:nvPr/>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22" name="Freeform 9"/>
          <p:cNvSpPr>
            <a:spLocks noChangeAspect="1"/>
          </p:cNvSpPr>
          <p:nvPr/>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solidFill>
                <a:srgbClr val="000000"/>
              </a:solidFill>
            </a:endParaRPr>
          </a:p>
        </p:txBody>
      </p:sp>
      <p:sp>
        <p:nvSpPr>
          <p:cNvPr id="2" name="Title Placeholder 1"/>
          <p:cNvSpPr>
            <a:spLocks noGrp="1"/>
          </p:cNvSpPr>
          <p:nvPr>
            <p:ph type="title"/>
          </p:nvPr>
        </p:nvSpPr>
        <p:spPr>
          <a:xfrm>
            <a:off x="685800" y="639763"/>
            <a:ext cx="13258800" cy="1417636"/>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57399"/>
            <a:ext cx="11201400" cy="51212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7"/>
          <a:stretch>
            <a:fillRect/>
          </a:stretch>
        </p:blipFill>
        <p:spPr bwMode="black">
          <a:xfrm>
            <a:off x="544830" y="7425690"/>
            <a:ext cx="2048256" cy="581762"/>
          </a:xfrm>
          <a:prstGeom prst="rect">
            <a:avLst/>
          </a:prstGeom>
        </p:spPr>
      </p:pic>
      <p:sp>
        <p:nvSpPr>
          <p:cNvPr id="60" name="Text Box 115"/>
          <p:cNvSpPr txBox="1">
            <a:spLocks noChangeArrowheads="1"/>
          </p:cNvSpPr>
          <p:nvPr/>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fld id="{03C7D0F0-10D5-4191-B6F4-99306F468FEF}" type="datetime4">
              <a:rPr lang="en-US" sz="1100" smtClean="0">
                <a:solidFill>
                  <a:srgbClr val="000000"/>
                </a:solidFill>
              </a:rPr>
              <a:pPr algn="r" defTabSz="820738"/>
              <a:t>January 23, 2019</a:t>
            </a:fld>
            <a:endParaRPr lang="en-US" sz="1100" dirty="0">
              <a:solidFill>
                <a:srgbClr val="000000"/>
              </a:solidFill>
            </a:endParaRPr>
          </a:p>
        </p:txBody>
      </p:sp>
      <p:sp>
        <p:nvSpPr>
          <p:cNvPr id="61" name="Text Box 115"/>
          <p:cNvSpPr txBox="1">
            <a:spLocks noChangeArrowheads="1"/>
          </p:cNvSpPr>
          <p:nvPr/>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fld id="{18E29826-F105-4F77-B977-03F4A4723A21}" type="slidenum">
              <a:rPr lang="en-US" sz="1100" b="1" smtClean="0">
                <a:solidFill>
                  <a:srgbClr val="000000"/>
                </a:solidFill>
              </a:rPr>
              <a:pPr algn="r" defTabSz="820738"/>
              <a:t>‹#›</a:t>
            </a:fld>
            <a:endParaRPr lang="en-US" sz="1100" b="1" dirty="0">
              <a:solidFill>
                <a:srgbClr val="000000"/>
              </a:solidFill>
            </a:endParaRPr>
          </a:p>
        </p:txBody>
      </p:sp>
      <p:sp>
        <p:nvSpPr>
          <p:cNvPr id="62" name="Footer Placeholder 4"/>
          <p:cNvSpPr txBox="1">
            <a:spLocks/>
          </p:cNvSpPr>
          <p:nvPr/>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000000"/>
                </a:solidFill>
              </a:rPr>
              <a:t>DXC Proprietary and Confidential</a:t>
            </a:r>
          </a:p>
        </p:txBody>
      </p:sp>
    </p:spTree>
    <p:extLst>
      <p:ext uri="{BB962C8B-B14F-4D97-AF65-F5344CB8AC3E}">
        <p14:creationId xmlns:p14="http://schemas.microsoft.com/office/powerpoint/2010/main" val="396356259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463040" rtl="0" eaLnBrk="1" latinLnBrk="0" hangingPunct="1">
        <a:lnSpc>
          <a:spcPct val="85000"/>
        </a:lnSpc>
        <a:spcBef>
          <a:spcPct val="0"/>
        </a:spcBef>
        <a:buNone/>
        <a:defRPr sz="4000" b="1" kern="1200">
          <a:solidFill>
            <a:schemeClr val="tx1"/>
          </a:solidFill>
          <a:latin typeface="+mj-lt"/>
          <a:ea typeface="+mj-ea"/>
          <a:cs typeface="+mj-cs"/>
        </a:defRPr>
      </a:lvl1pPr>
    </p:titleStyle>
    <p:body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p:bodyStyle>
    <p:otherStyle>
      <a:defPPr>
        <a:defRPr lang="en-US"/>
      </a:defPPr>
      <a:lvl1pPr marL="0" algn="l" defTabSz="1463040" rtl="0" eaLnBrk="1" latinLnBrk="0" hangingPunct="1">
        <a:defRPr sz="1800" kern="1200">
          <a:solidFill>
            <a:schemeClr val="tx1"/>
          </a:solidFill>
          <a:latin typeface="+mn-lt"/>
          <a:ea typeface="+mn-ea"/>
          <a:cs typeface="+mn-cs"/>
        </a:defRPr>
      </a:lvl1pPr>
      <a:lvl2pPr marL="731520" algn="l" defTabSz="1463040" rtl="0" eaLnBrk="1" latinLnBrk="0" hangingPunct="1">
        <a:defRPr sz="1800" kern="1200">
          <a:solidFill>
            <a:schemeClr val="tx1"/>
          </a:solidFill>
          <a:latin typeface="+mn-lt"/>
          <a:ea typeface="+mn-ea"/>
          <a:cs typeface="+mn-cs"/>
        </a:defRPr>
      </a:lvl2pPr>
      <a:lvl3pPr marL="1463040" algn="l" defTabSz="1463040" rtl="0" eaLnBrk="1" latinLnBrk="0" hangingPunct="1">
        <a:defRPr sz="1800" kern="1200">
          <a:solidFill>
            <a:schemeClr val="tx1"/>
          </a:solidFill>
          <a:latin typeface="+mn-lt"/>
          <a:ea typeface="+mn-ea"/>
          <a:cs typeface="+mn-cs"/>
        </a:defRPr>
      </a:lvl3pPr>
      <a:lvl4pPr marL="2194560" algn="l" defTabSz="1463040" rtl="0" eaLnBrk="1" latinLnBrk="0" hangingPunct="1">
        <a:defRPr sz="1800" kern="1200">
          <a:solidFill>
            <a:schemeClr val="tx1"/>
          </a:solidFill>
          <a:latin typeface="+mn-lt"/>
          <a:ea typeface="+mn-ea"/>
          <a:cs typeface="+mn-cs"/>
        </a:defRPr>
      </a:lvl4pPr>
      <a:lvl5pPr marL="2926080" algn="l" defTabSz="1463040" rtl="0" eaLnBrk="1" latinLnBrk="0" hangingPunct="1">
        <a:defRPr sz="1800" kern="1200">
          <a:solidFill>
            <a:schemeClr val="tx1"/>
          </a:solidFill>
          <a:latin typeface="+mn-lt"/>
          <a:ea typeface="+mn-ea"/>
          <a:cs typeface="+mn-cs"/>
        </a:defRPr>
      </a:lvl5pPr>
      <a:lvl6pPr marL="3657600" algn="l" defTabSz="1463040" rtl="0" eaLnBrk="1" latinLnBrk="0" hangingPunct="1">
        <a:defRPr sz="1800" kern="1200">
          <a:solidFill>
            <a:schemeClr val="tx1"/>
          </a:solidFill>
          <a:latin typeface="+mn-lt"/>
          <a:ea typeface="+mn-ea"/>
          <a:cs typeface="+mn-cs"/>
        </a:defRPr>
      </a:lvl6pPr>
      <a:lvl7pPr marL="4389120" algn="l" defTabSz="1463040" rtl="0" eaLnBrk="1" latinLnBrk="0" hangingPunct="1">
        <a:defRPr sz="1800" kern="1200">
          <a:solidFill>
            <a:schemeClr val="tx1"/>
          </a:solidFill>
          <a:latin typeface="+mn-lt"/>
          <a:ea typeface="+mn-ea"/>
          <a:cs typeface="+mn-cs"/>
        </a:defRPr>
      </a:lvl7pPr>
      <a:lvl8pPr marL="5120640" algn="l" defTabSz="1463040" rtl="0" eaLnBrk="1" latinLnBrk="0" hangingPunct="1">
        <a:defRPr sz="1800" kern="1200">
          <a:solidFill>
            <a:schemeClr val="tx1"/>
          </a:solidFill>
          <a:latin typeface="+mn-lt"/>
          <a:ea typeface="+mn-ea"/>
          <a:cs typeface="+mn-cs"/>
        </a:defRPr>
      </a:lvl8pPr>
      <a:lvl9pPr marL="5852160" algn="l" defTabSz="146304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3" userDrawn="1">
          <p15:clr>
            <a:srgbClr val="F26B43"/>
          </p15:clr>
        </p15:guide>
        <p15:guide id="2" pos="4608" userDrawn="1">
          <p15:clr>
            <a:srgbClr val="F26B43"/>
          </p15:clr>
        </p15:guide>
        <p15:guide id="3" pos="432" userDrawn="1">
          <p15:clr>
            <a:srgbClr val="F26B43"/>
          </p15:clr>
        </p15:guide>
        <p15:guide id="4" pos="3024" userDrawn="1">
          <p15:clr>
            <a:srgbClr val="F26B43"/>
          </p15:clr>
        </p15:guide>
        <p15:guide id="5" pos="3312" userDrawn="1">
          <p15:clr>
            <a:srgbClr val="F26B43"/>
          </p15:clr>
        </p15:guide>
        <p15:guide id="6" pos="4464" userDrawn="1">
          <p15:clr>
            <a:srgbClr val="F26B43"/>
          </p15:clr>
        </p15:guide>
        <p15:guide id="7" pos="4752" userDrawn="1">
          <p15:clr>
            <a:srgbClr val="F26B43"/>
          </p15:clr>
        </p15:guide>
        <p15:guide id="8" pos="5904" userDrawn="1">
          <p15:clr>
            <a:srgbClr val="F26B43"/>
          </p15:clr>
        </p15:guide>
        <p15:guide id="9" pos="6192" userDrawn="1">
          <p15:clr>
            <a:srgbClr val="F26B43"/>
          </p15:clr>
        </p15:guide>
        <p15:guide id="10" pos="7488" userDrawn="1">
          <p15:clr>
            <a:srgbClr val="F26B43"/>
          </p15:clr>
        </p15:guide>
        <p15:guide id="11" pos="8784" userDrawn="1">
          <p15:clr>
            <a:srgbClr val="F26B43"/>
          </p15:clr>
        </p15:guide>
        <p15:guide id="12" orient="horz" pos="1296" userDrawn="1">
          <p15:clr>
            <a:srgbClr val="F26B43"/>
          </p15:clr>
        </p15:guide>
        <p15:guide id="13" orient="horz" pos="4522" userDrawn="1">
          <p15:clr>
            <a:srgbClr val="F26B43"/>
          </p15:clr>
        </p15:guide>
        <p15:guide id="14" orient="horz" pos="4896"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7"/>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533" name="think-cell Slide" r:id="rId28" imgW="270" imgH="270" progId="TCLayout.ActiveDocument.1">
                  <p:embed/>
                </p:oleObj>
              </mc:Choice>
              <mc:Fallback>
                <p:oleObj name="think-cell Slide" r:id="rId28" imgW="270" imgH="270" progId="TCLayout.ActiveDocument.1">
                  <p:embed/>
                  <p:pic>
                    <p:nvPicPr>
                      <p:cNvPr id="4" name="Object 3" hidden="1"/>
                      <p:cNvPicPr/>
                      <p:nvPr/>
                    </p:nvPicPr>
                    <p:blipFill>
                      <a:blip r:embed="rId29"/>
                      <a:stretch>
                        <a:fillRect/>
                      </a:stretch>
                    </p:blipFill>
                    <p:spPr>
                      <a:xfrm>
                        <a:off x="1588" y="1588"/>
                        <a:ext cx="1587" cy="1587"/>
                      </a:xfrm>
                      <a:prstGeom prst="rect">
                        <a:avLst/>
                      </a:prstGeom>
                    </p:spPr>
                  </p:pic>
                </p:oleObj>
              </mc:Fallback>
            </mc:AlternateContent>
          </a:graphicData>
        </a:graphic>
      </p:graphicFrame>
      <p:grpSp>
        <p:nvGrpSpPr>
          <p:cNvPr id="18" name="Group 17"/>
          <p:cNvGrpSpPr/>
          <p:nvPr/>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22" name="Freeform 9"/>
          <p:cNvSpPr>
            <a:spLocks noChangeAspect="1"/>
          </p:cNvSpPr>
          <p:nvPr/>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2" name="Title Placeholder 1"/>
          <p:cNvSpPr>
            <a:spLocks noGrp="1"/>
          </p:cNvSpPr>
          <p:nvPr>
            <p:ph type="title"/>
          </p:nvPr>
        </p:nvSpPr>
        <p:spPr>
          <a:xfrm>
            <a:off x="685800" y="639763"/>
            <a:ext cx="13258800" cy="1417636"/>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57399"/>
            <a:ext cx="11201400" cy="51212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0"/>
          <a:stretch>
            <a:fillRect/>
          </a:stretch>
        </p:blipFill>
        <p:spPr bwMode="black">
          <a:xfrm>
            <a:off x="544830" y="7425690"/>
            <a:ext cx="2048256" cy="581762"/>
          </a:xfrm>
          <a:prstGeom prst="rect">
            <a:avLst/>
          </a:prstGeom>
        </p:spPr>
      </p:pic>
      <p:sp>
        <p:nvSpPr>
          <p:cNvPr id="60" name="Text Box 115"/>
          <p:cNvSpPr txBox="1">
            <a:spLocks noChangeArrowheads="1"/>
          </p:cNvSpPr>
          <p:nvPr/>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January 23, 2019</a:t>
            </a:fld>
            <a:endParaRPr lang="en-US" sz="1100" b="0" dirty="0">
              <a:solidFill>
                <a:schemeClr val="tx1"/>
              </a:solidFill>
            </a:endParaRPr>
          </a:p>
        </p:txBody>
      </p:sp>
      <p:sp>
        <p:nvSpPr>
          <p:cNvPr id="61" name="Text Box 115"/>
          <p:cNvSpPr txBox="1">
            <a:spLocks noChangeArrowheads="1"/>
          </p:cNvSpPr>
          <p:nvPr/>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62" name="Footer Placeholder 4"/>
          <p:cNvSpPr txBox="1">
            <a:spLocks/>
          </p:cNvSpPr>
          <p:nvPr/>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DXC Proprietary and Confidential</a:t>
            </a:r>
          </a:p>
        </p:txBody>
      </p:sp>
    </p:spTree>
    <p:extLst>
      <p:ext uri="{BB962C8B-B14F-4D97-AF65-F5344CB8AC3E}">
        <p14:creationId xmlns:p14="http://schemas.microsoft.com/office/powerpoint/2010/main" val="1388889586"/>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463040" rtl="0" eaLnBrk="1" latinLnBrk="0" hangingPunct="1">
        <a:lnSpc>
          <a:spcPct val="85000"/>
        </a:lnSpc>
        <a:spcBef>
          <a:spcPct val="0"/>
        </a:spcBef>
        <a:buNone/>
        <a:defRPr sz="4000" b="1" kern="1200">
          <a:solidFill>
            <a:schemeClr val="tx1"/>
          </a:solidFill>
          <a:latin typeface="+mj-lt"/>
          <a:ea typeface="+mj-ea"/>
          <a:cs typeface="+mj-cs"/>
        </a:defRPr>
      </a:lvl1pPr>
    </p:titleStyle>
    <p:body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p:bodyStyle>
    <p:otherStyle>
      <a:defPPr>
        <a:defRPr lang="en-US"/>
      </a:defPPr>
      <a:lvl1pPr marL="0" algn="l" defTabSz="1463040" rtl="0" eaLnBrk="1" latinLnBrk="0" hangingPunct="1">
        <a:defRPr sz="1800" kern="1200">
          <a:solidFill>
            <a:schemeClr val="tx1"/>
          </a:solidFill>
          <a:latin typeface="+mn-lt"/>
          <a:ea typeface="+mn-ea"/>
          <a:cs typeface="+mn-cs"/>
        </a:defRPr>
      </a:lvl1pPr>
      <a:lvl2pPr marL="731520" algn="l" defTabSz="1463040" rtl="0" eaLnBrk="1" latinLnBrk="0" hangingPunct="1">
        <a:defRPr sz="1800" kern="1200">
          <a:solidFill>
            <a:schemeClr val="tx1"/>
          </a:solidFill>
          <a:latin typeface="+mn-lt"/>
          <a:ea typeface="+mn-ea"/>
          <a:cs typeface="+mn-cs"/>
        </a:defRPr>
      </a:lvl2pPr>
      <a:lvl3pPr marL="1463040" algn="l" defTabSz="1463040" rtl="0" eaLnBrk="1" latinLnBrk="0" hangingPunct="1">
        <a:defRPr sz="1800" kern="1200">
          <a:solidFill>
            <a:schemeClr val="tx1"/>
          </a:solidFill>
          <a:latin typeface="+mn-lt"/>
          <a:ea typeface="+mn-ea"/>
          <a:cs typeface="+mn-cs"/>
        </a:defRPr>
      </a:lvl3pPr>
      <a:lvl4pPr marL="2194560" algn="l" defTabSz="1463040" rtl="0" eaLnBrk="1" latinLnBrk="0" hangingPunct="1">
        <a:defRPr sz="1800" kern="1200">
          <a:solidFill>
            <a:schemeClr val="tx1"/>
          </a:solidFill>
          <a:latin typeface="+mn-lt"/>
          <a:ea typeface="+mn-ea"/>
          <a:cs typeface="+mn-cs"/>
        </a:defRPr>
      </a:lvl4pPr>
      <a:lvl5pPr marL="2926080" algn="l" defTabSz="1463040" rtl="0" eaLnBrk="1" latinLnBrk="0" hangingPunct="1">
        <a:defRPr sz="1800" kern="1200">
          <a:solidFill>
            <a:schemeClr val="tx1"/>
          </a:solidFill>
          <a:latin typeface="+mn-lt"/>
          <a:ea typeface="+mn-ea"/>
          <a:cs typeface="+mn-cs"/>
        </a:defRPr>
      </a:lvl5pPr>
      <a:lvl6pPr marL="3657600" algn="l" defTabSz="1463040" rtl="0" eaLnBrk="1" latinLnBrk="0" hangingPunct="1">
        <a:defRPr sz="1800" kern="1200">
          <a:solidFill>
            <a:schemeClr val="tx1"/>
          </a:solidFill>
          <a:latin typeface="+mn-lt"/>
          <a:ea typeface="+mn-ea"/>
          <a:cs typeface="+mn-cs"/>
        </a:defRPr>
      </a:lvl6pPr>
      <a:lvl7pPr marL="4389120" algn="l" defTabSz="1463040" rtl="0" eaLnBrk="1" latinLnBrk="0" hangingPunct="1">
        <a:defRPr sz="1800" kern="1200">
          <a:solidFill>
            <a:schemeClr val="tx1"/>
          </a:solidFill>
          <a:latin typeface="+mn-lt"/>
          <a:ea typeface="+mn-ea"/>
          <a:cs typeface="+mn-cs"/>
        </a:defRPr>
      </a:lvl7pPr>
      <a:lvl8pPr marL="5120640" algn="l" defTabSz="1463040" rtl="0" eaLnBrk="1" latinLnBrk="0" hangingPunct="1">
        <a:defRPr sz="1800" kern="1200">
          <a:solidFill>
            <a:schemeClr val="tx1"/>
          </a:solidFill>
          <a:latin typeface="+mn-lt"/>
          <a:ea typeface="+mn-ea"/>
          <a:cs typeface="+mn-cs"/>
        </a:defRPr>
      </a:lvl8pPr>
      <a:lvl9pPr marL="5852160" algn="l" defTabSz="146304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3">
          <p15:clr>
            <a:srgbClr val="F26B43"/>
          </p15:clr>
        </p15:guide>
        <p15:guide id="2" pos="4608">
          <p15:clr>
            <a:srgbClr val="F26B43"/>
          </p15:clr>
        </p15:guide>
        <p15:guide id="3" pos="432">
          <p15:clr>
            <a:srgbClr val="F26B43"/>
          </p15:clr>
        </p15:guide>
        <p15:guide id="4" pos="3024">
          <p15:clr>
            <a:srgbClr val="F26B43"/>
          </p15:clr>
        </p15:guide>
        <p15:guide id="5" pos="3312">
          <p15:clr>
            <a:srgbClr val="F26B43"/>
          </p15:clr>
        </p15:guide>
        <p15:guide id="6" pos="4464">
          <p15:clr>
            <a:srgbClr val="F26B43"/>
          </p15:clr>
        </p15:guide>
        <p15:guide id="7" pos="4752">
          <p15:clr>
            <a:srgbClr val="F26B43"/>
          </p15:clr>
        </p15:guide>
        <p15:guide id="8" pos="5904">
          <p15:clr>
            <a:srgbClr val="F26B43"/>
          </p15:clr>
        </p15:guide>
        <p15:guide id="9" pos="6192">
          <p15:clr>
            <a:srgbClr val="F26B43"/>
          </p15:clr>
        </p15:guide>
        <p15:guide id="10" pos="7488">
          <p15:clr>
            <a:srgbClr val="F26B43"/>
          </p15:clr>
        </p15:guide>
        <p15:guide id="11" pos="8784">
          <p15:clr>
            <a:srgbClr val="F26B43"/>
          </p15:clr>
        </p15:guide>
        <p15:guide id="12" orient="horz" pos="1296">
          <p15:clr>
            <a:srgbClr val="F26B43"/>
          </p15:clr>
        </p15:guide>
        <p15:guide id="13" orient="horz" pos="4522">
          <p15:clr>
            <a:srgbClr val="F26B43"/>
          </p15:clr>
        </p15:guide>
        <p15:guide id="14" orient="horz" pos="489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12.wdp"/></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microsoft.com/office/2007/relationships/hdphoto" Target="../media/hdphoto12.wdp"/><Relationship Id="rId5" Type="http://schemas.openxmlformats.org/officeDocument/2006/relationships/image" Target="../media/image36.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microsoft.com/office/2007/relationships/hdphoto" Target="../media/hdphoto12.wdp"/><Relationship Id="rId5" Type="http://schemas.openxmlformats.org/officeDocument/2006/relationships/image" Target="../media/image36.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78.xml"/><Relationship Id="rId4" Type="http://schemas.openxmlformats.org/officeDocument/2006/relationships/image" Target="../media/image40.jp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35.xml"/><Relationship Id="rId4" Type="http://schemas.openxmlformats.org/officeDocument/2006/relationships/image" Target="../media/image2.e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5.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5.jpe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22.png"/><Relationship Id="rId1" Type="http://schemas.openxmlformats.org/officeDocument/2006/relationships/slideLayout" Target="../slideLayouts/slideLayout25.xml"/><Relationship Id="rId6" Type="http://schemas.openxmlformats.org/officeDocument/2006/relationships/image" Target="../media/image24.png"/><Relationship Id="rId5" Type="http://schemas.microsoft.com/office/2007/relationships/hdphoto" Target="../media/hdphoto4.wdp"/><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microsoft.com/office/2007/relationships/hdphoto" Target="../media/hdphoto8.wdp"/><Relationship Id="rId3" Type="http://schemas.microsoft.com/office/2007/relationships/hdphoto" Target="../media/hdphoto6.wdp"/><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5.xml"/><Relationship Id="rId6" Type="http://schemas.openxmlformats.org/officeDocument/2006/relationships/image" Target="../media/image28.jpeg"/><Relationship Id="rId5" Type="http://schemas.microsoft.com/office/2007/relationships/hdphoto" Target="../media/hdphoto7.wdp"/><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5.xml"/><Relationship Id="rId4" Type="http://schemas.microsoft.com/office/2007/relationships/hdphoto" Target="../media/hdphoto9.wdp"/></Relationships>
</file>

<file path=ppt/slides/_rels/slide8.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image" Target="../media/image33.jpeg"/><Relationship Id="rId7" Type="http://schemas.microsoft.com/office/2007/relationships/hdphoto" Target="../media/hdphoto11.wdp"/><Relationship Id="rId2" Type="http://schemas.openxmlformats.org/officeDocument/2006/relationships/image" Target="../media/image32.png"/><Relationship Id="rId1" Type="http://schemas.openxmlformats.org/officeDocument/2006/relationships/slideLayout" Target="../slideLayouts/slideLayout13.xml"/><Relationship Id="rId6" Type="http://schemas.openxmlformats.org/officeDocument/2006/relationships/image" Target="../media/image35.png"/><Relationship Id="rId5" Type="http://schemas.microsoft.com/office/2007/relationships/hdphoto" Target="../media/hdphoto10.wdp"/><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9F39E818-4744-4A7C-A398-00D3A3DDFF90}"/>
              </a:ext>
            </a:extLst>
          </p:cNvPr>
          <p:cNvSpPr/>
          <p:nvPr/>
        </p:nvSpPr>
        <p:spPr>
          <a:xfrm rot="5400000">
            <a:off x="616901" y="708976"/>
            <a:ext cx="5852798" cy="7086600"/>
          </a:xfrm>
          <a:prstGeom prst="round2SameRect">
            <a:avLst>
              <a:gd name="adj1" fmla="val 50000"/>
              <a:gd name="adj2" fmla="val 0"/>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p:txBody>
          <a:bodyPr/>
          <a:lstStyle/>
          <a:p>
            <a:r>
              <a:rPr lang="en-US" sz="8000" dirty="0">
                <a:solidFill>
                  <a:schemeClr val="bg1"/>
                </a:solidFill>
              </a:rPr>
              <a:t>AI for Real</a:t>
            </a:r>
          </a:p>
        </p:txBody>
      </p:sp>
      <p:sp>
        <p:nvSpPr>
          <p:cNvPr id="3" name="Subtitle 2"/>
          <p:cNvSpPr>
            <a:spLocks noGrp="1"/>
          </p:cNvSpPr>
          <p:nvPr>
            <p:ph type="subTitle" idx="1"/>
          </p:nvPr>
        </p:nvSpPr>
        <p:spPr>
          <a:xfrm>
            <a:off x="685799" y="4389120"/>
            <a:ext cx="5684521" cy="914400"/>
          </a:xfrm>
        </p:spPr>
        <p:txBody>
          <a:bodyPr/>
          <a:lstStyle/>
          <a:p>
            <a:r>
              <a:rPr lang="en-US" sz="4000" b="0" dirty="0">
                <a:solidFill>
                  <a:schemeClr val="bg1"/>
                </a:solidFill>
              </a:rPr>
              <a:t>How to write algorithms – like a pro</a:t>
            </a:r>
          </a:p>
        </p:txBody>
      </p:sp>
      <p:sp>
        <p:nvSpPr>
          <p:cNvPr id="5" name="TextBox 4">
            <a:extLst>
              <a:ext uri="{FF2B5EF4-FFF2-40B4-BE49-F238E27FC236}">
                <a16:creationId xmlns:a16="http://schemas.microsoft.com/office/drawing/2014/main" id="{50F055A8-144C-4A50-971B-49DDC221149D}"/>
              </a:ext>
            </a:extLst>
          </p:cNvPr>
          <p:cNvSpPr txBox="1"/>
          <p:nvPr/>
        </p:nvSpPr>
        <p:spPr>
          <a:xfrm>
            <a:off x="11673840" y="-609600"/>
            <a:ext cx="1983235" cy="400110"/>
          </a:xfrm>
          <a:prstGeom prst="rect">
            <a:avLst/>
          </a:prstGeom>
          <a:noFill/>
        </p:spPr>
        <p:txBody>
          <a:bodyPr wrap="none" rtlCol="0">
            <a:spAutoFit/>
          </a:bodyPr>
          <a:lstStyle/>
          <a:p>
            <a:r>
              <a:rPr lang="en-US" sz="2000" dirty="0">
                <a:solidFill>
                  <a:srgbClr val="FF0000"/>
                </a:solidFill>
              </a:rPr>
              <a:t>2</a:t>
            </a:r>
            <a:r>
              <a:rPr lang="en-US" sz="2000" baseline="30000" dirty="0">
                <a:solidFill>
                  <a:srgbClr val="FF0000"/>
                </a:solidFill>
              </a:rPr>
              <a:t>nd</a:t>
            </a:r>
            <a:r>
              <a:rPr lang="en-US" sz="2000" dirty="0">
                <a:solidFill>
                  <a:srgbClr val="FF0000"/>
                </a:solidFill>
              </a:rPr>
              <a:t> cover option</a:t>
            </a:r>
          </a:p>
        </p:txBody>
      </p:sp>
    </p:spTree>
    <p:extLst>
      <p:ext uri="{BB962C8B-B14F-4D97-AF65-F5344CB8AC3E}">
        <p14:creationId xmlns:p14="http://schemas.microsoft.com/office/powerpoint/2010/main" val="369191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machine-learning algorithm</a:t>
            </a:r>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bright="5000" contrast="20000"/>
                    </a14:imgEffect>
                  </a14:imgLayer>
                </a14:imgProps>
              </a:ext>
            </a:extLst>
          </a:blip>
          <a:stretch>
            <a:fillRect/>
          </a:stretch>
        </p:blipFill>
        <p:spPr>
          <a:xfrm>
            <a:off x="644704" y="5468404"/>
            <a:ext cx="6315075" cy="1743075"/>
          </a:xfrm>
          <a:prstGeom prst="rect">
            <a:avLst/>
          </a:prstGeom>
          <a:noFill/>
          <a:ln>
            <a:noFill/>
          </a:ln>
        </p:spPr>
      </p:pic>
      <p:sp>
        <p:nvSpPr>
          <p:cNvPr id="4" name="Rectangle 3"/>
          <p:cNvSpPr/>
          <p:nvPr/>
        </p:nvSpPr>
        <p:spPr>
          <a:xfrm>
            <a:off x="8661115" y="2057400"/>
            <a:ext cx="5283485" cy="5121275"/>
          </a:xfrm>
          <a:prstGeom prst="rect">
            <a:avLst/>
          </a:prstGeom>
          <a:noFill/>
          <a:ln w="12700">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5"/>
          <a:stretch>
            <a:fillRect/>
          </a:stretch>
        </p:blipFill>
        <p:spPr>
          <a:xfrm>
            <a:off x="685800" y="2057400"/>
            <a:ext cx="7751618" cy="3264570"/>
          </a:xfrm>
          <a:prstGeom prst="rect">
            <a:avLst/>
          </a:prstGeom>
          <a:ln>
            <a:solidFill>
              <a:schemeClr val="accent1"/>
            </a:solidFill>
          </a:ln>
        </p:spPr>
      </p:pic>
      <p:pic>
        <p:nvPicPr>
          <p:cNvPr id="10" name="Picture 9"/>
          <p:cNvPicPr>
            <a:picLocks noChangeAspect="1"/>
          </p:cNvPicPr>
          <p:nvPr/>
        </p:nvPicPr>
        <p:blipFill>
          <a:blip r:embed="rId6"/>
          <a:stretch>
            <a:fillRect/>
          </a:stretch>
        </p:blipFill>
        <p:spPr>
          <a:xfrm>
            <a:off x="8778583" y="2922408"/>
            <a:ext cx="5048253" cy="3622864"/>
          </a:xfrm>
          <a:prstGeom prst="rect">
            <a:avLst/>
          </a:prstGeom>
          <a:ln>
            <a:solidFill>
              <a:schemeClr val="bg2"/>
            </a:solidFill>
          </a:ln>
        </p:spPr>
      </p:pic>
    </p:spTree>
    <p:extLst>
      <p:ext uri="{BB962C8B-B14F-4D97-AF65-F5344CB8AC3E}">
        <p14:creationId xmlns:p14="http://schemas.microsoft.com/office/powerpoint/2010/main" val="364050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685800" y="2057400"/>
            <a:ext cx="7751618" cy="3264570"/>
          </a:xfrm>
          <a:prstGeom prst="rect">
            <a:avLst/>
          </a:prstGeom>
          <a:ln>
            <a:solidFill>
              <a:schemeClr val="accent1"/>
            </a:solidFill>
          </a:ln>
        </p:spPr>
      </p:pic>
      <p:pic>
        <p:nvPicPr>
          <p:cNvPr id="14" name="Picture 13"/>
          <p:cNvPicPr>
            <a:picLocks noChangeAspect="1"/>
          </p:cNvPicPr>
          <p:nvPr/>
        </p:nvPicPr>
        <p:blipFill>
          <a:blip r:embed="rId4"/>
          <a:stretch>
            <a:fillRect/>
          </a:stretch>
        </p:blipFill>
        <p:spPr>
          <a:xfrm>
            <a:off x="8778583" y="2922408"/>
            <a:ext cx="5048253" cy="3622864"/>
          </a:xfrm>
          <a:prstGeom prst="rect">
            <a:avLst/>
          </a:prstGeom>
          <a:ln>
            <a:solidFill>
              <a:schemeClr val="bg2"/>
            </a:solidFill>
          </a:ln>
        </p:spPr>
      </p:pic>
      <p:sp>
        <p:nvSpPr>
          <p:cNvPr id="2" name="Title 1"/>
          <p:cNvSpPr>
            <a:spLocks noGrp="1"/>
          </p:cNvSpPr>
          <p:nvPr>
            <p:ph type="title"/>
          </p:nvPr>
        </p:nvSpPr>
        <p:spPr/>
        <p:txBody>
          <a:bodyPr/>
          <a:lstStyle/>
          <a:p>
            <a:r>
              <a:rPr lang="en-US" dirty="0"/>
              <a:t>How the algorithm was created?</a:t>
            </a:r>
          </a:p>
        </p:txBody>
      </p:sp>
      <p:pic>
        <p:nvPicPr>
          <p:cNvPr id="21" name="Picture 20"/>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bright="5000" contrast="20000"/>
                    </a14:imgEffect>
                  </a14:imgLayer>
                </a14:imgProps>
              </a:ext>
            </a:extLst>
          </a:blip>
          <a:stretch>
            <a:fillRect/>
          </a:stretch>
        </p:blipFill>
        <p:spPr>
          <a:xfrm>
            <a:off x="644704" y="5468404"/>
            <a:ext cx="6315075" cy="1743075"/>
          </a:xfrm>
          <a:prstGeom prst="rect">
            <a:avLst/>
          </a:prstGeom>
          <a:noFill/>
          <a:ln>
            <a:noFill/>
          </a:ln>
        </p:spPr>
      </p:pic>
      <p:sp>
        <p:nvSpPr>
          <p:cNvPr id="24" name="Rectangle 23"/>
          <p:cNvSpPr/>
          <p:nvPr/>
        </p:nvSpPr>
        <p:spPr>
          <a:xfrm>
            <a:off x="8661115" y="2057400"/>
            <a:ext cx="5283485" cy="5121275"/>
          </a:xfrm>
          <a:prstGeom prst="rect">
            <a:avLst/>
          </a:prstGeom>
          <a:noFill/>
          <a:ln w="12700">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ular Callout 24"/>
          <p:cNvSpPr/>
          <p:nvPr/>
        </p:nvSpPr>
        <p:spPr bwMode="auto">
          <a:xfrm>
            <a:off x="786997" y="3192487"/>
            <a:ext cx="1267836" cy="814434"/>
          </a:xfrm>
          <a:prstGeom prst="wedgeRectCallout">
            <a:avLst>
              <a:gd name="adj1" fmla="val 102079"/>
              <a:gd name="adj2" fmla="val 47076"/>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200" dirty="0">
                <a:solidFill>
                  <a:schemeClr val="bg1"/>
                </a:solidFill>
              </a:rPr>
              <a:t>Coding progressed from top to bottom</a:t>
            </a:r>
          </a:p>
        </p:txBody>
      </p:sp>
      <p:sp>
        <p:nvSpPr>
          <p:cNvPr id="31" name="Rectangular Callout 30"/>
          <p:cNvSpPr/>
          <p:nvPr/>
        </p:nvSpPr>
        <p:spPr bwMode="auto">
          <a:xfrm>
            <a:off x="4906934" y="4106887"/>
            <a:ext cx="1267836" cy="814434"/>
          </a:xfrm>
          <a:prstGeom prst="wedgeRectCallout">
            <a:avLst>
              <a:gd name="adj1" fmla="val -113479"/>
              <a:gd name="adj2" fmla="val 35722"/>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200" dirty="0">
                <a:solidFill>
                  <a:schemeClr val="bg1"/>
                </a:solidFill>
              </a:rPr>
              <a:t>The developer started with a blank screen</a:t>
            </a:r>
          </a:p>
        </p:txBody>
      </p:sp>
      <p:sp>
        <p:nvSpPr>
          <p:cNvPr id="33" name="Rectangular Callout 32"/>
          <p:cNvSpPr/>
          <p:nvPr/>
        </p:nvSpPr>
        <p:spPr bwMode="auto">
          <a:xfrm>
            <a:off x="1660300" y="5781574"/>
            <a:ext cx="1267836" cy="814434"/>
          </a:xfrm>
          <a:prstGeom prst="wedgeRectCallout">
            <a:avLst>
              <a:gd name="adj1" fmla="val 98838"/>
              <a:gd name="adj2" fmla="val 59691"/>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200" dirty="0">
                <a:solidFill>
                  <a:schemeClr val="bg1"/>
                </a:solidFill>
              </a:rPr>
              <a:t>This is the right technique for the data</a:t>
            </a:r>
          </a:p>
        </p:txBody>
      </p:sp>
      <p:sp>
        <p:nvSpPr>
          <p:cNvPr id="35" name="Rectangular Callout 34"/>
          <p:cNvSpPr/>
          <p:nvPr/>
        </p:nvSpPr>
        <p:spPr bwMode="auto">
          <a:xfrm>
            <a:off x="5748520" y="3058923"/>
            <a:ext cx="1267836" cy="814434"/>
          </a:xfrm>
          <a:prstGeom prst="wedgeRectCallout">
            <a:avLst>
              <a:gd name="adj1" fmla="val -69719"/>
              <a:gd name="adj2" fmla="val -66460"/>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200" dirty="0">
                <a:solidFill>
                  <a:schemeClr val="bg1"/>
                </a:solidFill>
              </a:rPr>
              <a:t>It was created by an expert in the technique</a:t>
            </a:r>
          </a:p>
        </p:txBody>
      </p:sp>
      <p:sp>
        <p:nvSpPr>
          <p:cNvPr id="38" name="Rectangular Callout 37"/>
          <p:cNvSpPr/>
          <p:nvPr/>
        </p:nvSpPr>
        <p:spPr bwMode="auto">
          <a:xfrm>
            <a:off x="10650189" y="3500712"/>
            <a:ext cx="1267836" cy="814434"/>
          </a:xfrm>
          <a:prstGeom prst="wedgeRectCallout">
            <a:avLst>
              <a:gd name="adj1" fmla="val 99840"/>
              <a:gd name="adj2" fmla="val 56572"/>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200" dirty="0">
                <a:solidFill>
                  <a:schemeClr val="bg1"/>
                </a:solidFill>
              </a:rPr>
              <a:t>The results informed stakeholders of their reality</a:t>
            </a:r>
          </a:p>
        </p:txBody>
      </p:sp>
    </p:spTree>
    <p:extLst>
      <p:ext uri="{BB962C8B-B14F-4D97-AF65-F5344CB8AC3E}">
        <p14:creationId xmlns:p14="http://schemas.microsoft.com/office/powerpoint/2010/main" val="290333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500"/>
                                  </p:stCondLst>
                                  <p:childTnLst>
                                    <p:set>
                                      <p:cBhvr>
                                        <p:cTn id="6" dur="1" fill="hold">
                                          <p:stCondLst>
                                            <p:cond delay="0"/>
                                          </p:stCondLst>
                                        </p:cTn>
                                        <p:tgtEl>
                                          <p:spTgt spid="35"/>
                                        </p:tgtEl>
                                        <p:attrNameLst>
                                          <p:attrName>style.visibility</p:attrName>
                                        </p:attrNameLst>
                                      </p:cBhvr>
                                      <p:to>
                                        <p:strVal val="visible"/>
                                      </p:to>
                                    </p:set>
                                    <p:animEffect transition="in" filter="wipe(right)">
                                      <p:cBhvr>
                                        <p:cTn id="7" dur="500"/>
                                        <p:tgtEl>
                                          <p:spTgt spid="35"/>
                                        </p:tgtEl>
                                      </p:cBhvr>
                                    </p:animEffect>
                                  </p:childTnLst>
                                </p:cTn>
                              </p:par>
                            </p:childTnLst>
                          </p:cTn>
                        </p:par>
                        <p:par>
                          <p:cTn id="8" fill="hold">
                            <p:stCondLst>
                              <p:cond delay="1000"/>
                            </p:stCondLst>
                            <p:childTnLst>
                              <p:par>
                                <p:cTn id="9" presetID="22" presetClass="entr" presetSubtype="8" fill="hold" grpId="0"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2000"/>
                            </p:stCondLst>
                            <p:childTnLst>
                              <p:par>
                                <p:cTn id="13" presetID="22" presetClass="entr" presetSubtype="2" fill="hold" grpId="0" nodeType="afterEffect">
                                  <p:stCondLst>
                                    <p:cond delay="500"/>
                                  </p:stCondLst>
                                  <p:childTnLst>
                                    <p:set>
                                      <p:cBhvr>
                                        <p:cTn id="14" dur="1" fill="hold">
                                          <p:stCondLst>
                                            <p:cond delay="0"/>
                                          </p:stCondLst>
                                        </p:cTn>
                                        <p:tgtEl>
                                          <p:spTgt spid="31"/>
                                        </p:tgtEl>
                                        <p:attrNameLst>
                                          <p:attrName>style.visibility</p:attrName>
                                        </p:attrNameLst>
                                      </p:cBhvr>
                                      <p:to>
                                        <p:strVal val="visible"/>
                                      </p:to>
                                    </p:set>
                                    <p:animEffect transition="in" filter="wipe(right)">
                                      <p:cBhvr>
                                        <p:cTn id="15" dur="500"/>
                                        <p:tgtEl>
                                          <p:spTgt spid="31"/>
                                        </p:tgtEl>
                                      </p:cBhvr>
                                    </p:animEffect>
                                  </p:childTnLst>
                                </p:cTn>
                              </p:par>
                            </p:childTnLst>
                          </p:cTn>
                        </p:par>
                        <p:par>
                          <p:cTn id="16" fill="hold">
                            <p:stCondLst>
                              <p:cond delay="3000"/>
                            </p:stCondLst>
                            <p:childTnLst>
                              <p:par>
                                <p:cTn id="17" presetID="22" presetClass="entr" presetSubtype="8" fill="hold" grpId="0" nodeType="after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par>
                          <p:cTn id="20" fill="hold">
                            <p:stCondLst>
                              <p:cond delay="4000"/>
                            </p:stCondLst>
                            <p:childTnLst>
                              <p:par>
                                <p:cTn id="21" presetID="22" presetClass="entr" presetSubtype="8" fill="hold" grpId="0" nodeType="afterEffect">
                                  <p:stCondLst>
                                    <p:cond delay="5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33" grpId="0" animBg="1"/>
      <p:bldP spid="35" grpId="0" animBg="1"/>
      <p:bldP spid="3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stretch>
            <a:fillRect/>
          </a:stretch>
        </p:blipFill>
        <p:spPr>
          <a:xfrm>
            <a:off x="685800" y="2057400"/>
            <a:ext cx="7751618" cy="3264570"/>
          </a:xfrm>
          <a:prstGeom prst="rect">
            <a:avLst/>
          </a:prstGeom>
          <a:ln>
            <a:solidFill>
              <a:schemeClr val="accent1"/>
            </a:solidFill>
          </a:ln>
        </p:spPr>
      </p:pic>
      <p:pic>
        <p:nvPicPr>
          <p:cNvPr id="25" name="Picture 24"/>
          <p:cNvPicPr>
            <a:picLocks noChangeAspect="1"/>
          </p:cNvPicPr>
          <p:nvPr/>
        </p:nvPicPr>
        <p:blipFill>
          <a:blip r:embed="rId4"/>
          <a:stretch>
            <a:fillRect/>
          </a:stretch>
        </p:blipFill>
        <p:spPr>
          <a:xfrm>
            <a:off x="8778583" y="2922408"/>
            <a:ext cx="5048253" cy="3622864"/>
          </a:xfrm>
          <a:prstGeom prst="rect">
            <a:avLst/>
          </a:prstGeom>
          <a:ln>
            <a:solidFill>
              <a:schemeClr val="bg2"/>
            </a:solidFill>
          </a:ln>
        </p:spPr>
      </p:pic>
      <p:sp>
        <p:nvSpPr>
          <p:cNvPr id="2" name="Title 1"/>
          <p:cNvSpPr>
            <a:spLocks noGrp="1"/>
          </p:cNvSpPr>
          <p:nvPr>
            <p:ph type="title"/>
          </p:nvPr>
        </p:nvSpPr>
        <p:spPr/>
        <p:txBody>
          <a:bodyPr/>
          <a:lstStyle/>
          <a:p>
            <a:r>
              <a:rPr lang="en-US" dirty="0"/>
              <a:t>How the algorithm was </a:t>
            </a:r>
            <a:r>
              <a:rPr lang="en-US" dirty="0">
                <a:solidFill>
                  <a:schemeClr val="accent2"/>
                </a:solidFill>
              </a:rPr>
              <a:t>^</a:t>
            </a:r>
            <a:r>
              <a:rPr lang="en-US" dirty="0"/>
              <a:t> created</a:t>
            </a:r>
          </a:p>
        </p:txBody>
      </p:sp>
      <p:pic>
        <p:nvPicPr>
          <p:cNvPr id="11" name="Picture 10"/>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bright="5000" contrast="20000"/>
                    </a14:imgEffect>
                  </a14:imgLayer>
                </a14:imgProps>
              </a:ext>
            </a:extLst>
          </a:blip>
          <a:stretch>
            <a:fillRect/>
          </a:stretch>
        </p:blipFill>
        <p:spPr>
          <a:xfrm>
            <a:off x="644704" y="5468404"/>
            <a:ext cx="6315075" cy="1743075"/>
          </a:xfrm>
          <a:prstGeom prst="rect">
            <a:avLst/>
          </a:prstGeom>
          <a:noFill/>
          <a:ln>
            <a:noFill/>
          </a:ln>
        </p:spPr>
      </p:pic>
      <p:sp>
        <p:nvSpPr>
          <p:cNvPr id="14" name="Rectangle 13"/>
          <p:cNvSpPr/>
          <p:nvPr/>
        </p:nvSpPr>
        <p:spPr>
          <a:xfrm>
            <a:off x="8661115" y="2057400"/>
            <a:ext cx="5283485" cy="5121275"/>
          </a:xfrm>
          <a:prstGeom prst="rect">
            <a:avLst/>
          </a:prstGeom>
          <a:noFill/>
          <a:ln w="12700">
            <a:solidFill>
              <a:schemeClr val="accent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5748520" y="116112"/>
            <a:ext cx="1624736" cy="553998"/>
          </a:xfrm>
          <a:prstGeom prst="rect">
            <a:avLst/>
          </a:prstGeom>
          <a:noFill/>
        </p:spPr>
        <p:txBody>
          <a:bodyPr wrap="square" rtlCol="0">
            <a:spAutoFit/>
          </a:bodyPr>
          <a:lstStyle/>
          <a:p>
            <a:pPr algn="ctr"/>
            <a:r>
              <a:rPr lang="en-US" sz="3000" i="1" dirty="0">
                <a:solidFill>
                  <a:schemeClr val="accent2"/>
                </a:solidFill>
              </a:rPr>
              <a:t>really</a:t>
            </a:r>
          </a:p>
        </p:txBody>
      </p:sp>
      <p:sp>
        <p:nvSpPr>
          <p:cNvPr id="30" name="Rectangular Callout 29"/>
          <p:cNvSpPr/>
          <p:nvPr/>
        </p:nvSpPr>
        <p:spPr bwMode="auto">
          <a:xfrm>
            <a:off x="786997" y="3192487"/>
            <a:ext cx="1267836" cy="814434"/>
          </a:xfrm>
          <a:prstGeom prst="wedgeRectCallout">
            <a:avLst>
              <a:gd name="adj1" fmla="val 102079"/>
              <a:gd name="adj2" fmla="val 47076"/>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200" dirty="0">
                <a:solidFill>
                  <a:schemeClr val="bg1"/>
                </a:solidFill>
              </a:rPr>
              <a:t>Coding progressed from top to bottom</a:t>
            </a:r>
          </a:p>
        </p:txBody>
      </p:sp>
      <p:sp>
        <p:nvSpPr>
          <p:cNvPr id="32" name="Rectangle 31"/>
          <p:cNvSpPr/>
          <p:nvPr/>
        </p:nvSpPr>
        <p:spPr bwMode="auto">
          <a:xfrm>
            <a:off x="6283670" y="4106887"/>
            <a:ext cx="1267836" cy="814434"/>
          </a:xfrm>
          <a:prstGeom prst="rect">
            <a:avLst/>
          </a:prstGeom>
          <a:solidFill>
            <a:schemeClr val="accent3"/>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200" dirty="0"/>
              <a:t>I copied and pasted a majority of the code</a:t>
            </a:r>
          </a:p>
        </p:txBody>
      </p:sp>
      <p:sp>
        <p:nvSpPr>
          <p:cNvPr id="37" name="Rectangle 36"/>
          <p:cNvSpPr/>
          <p:nvPr/>
        </p:nvSpPr>
        <p:spPr bwMode="auto">
          <a:xfrm>
            <a:off x="9263175" y="3500712"/>
            <a:ext cx="1267836" cy="814434"/>
          </a:xfrm>
          <a:prstGeom prst="rect">
            <a:avLst/>
          </a:prstGeom>
          <a:solidFill>
            <a:schemeClr val="accent3"/>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200" dirty="0"/>
              <a:t>It is evidence for or against a hypothesis</a:t>
            </a:r>
          </a:p>
        </p:txBody>
      </p:sp>
      <p:sp>
        <p:nvSpPr>
          <p:cNvPr id="38" name="Rectangular Callout 37"/>
          <p:cNvSpPr/>
          <p:nvPr/>
        </p:nvSpPr>
        <p:spPr bwMode="auto">
          <a:xfrm>
            <a:off x="786997" y="3192487"/>
            <a:ext cx="1267836" cy="814434"/>
          </a:xfrm>
          <a:prstGeom prst="wedgeRectCallout">
            <a:avLst>
              <a:gd name="adj1" fmla="val 102079"/>
              <a:gd name="adj2" fmla="val 47076"/>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200" strike="sngStrike" dirty="0">
                <a:solidFill>
                  <a:schemeClr val="bg1">
                    <a:lumMod val="50000"/>
                  </a:schemeClr>
                </a:solidFill>
              </a:rPr>
              <a:t>Coding progressed from top to bottom</a:t>
            </a:r>
          </a:p>
        </p:txBody>
      </p:sp>
      <p:sp>
        <p:nvSpPr>
          <p:cNvPr id="40" name="Rectangular Callout 39"/>
          <p:cNvSpPr/>
          <p:nvPr/>
        </p:nvSpPr>
        <p:spPr bwMode="auto">
          <a:xfrm>
            <a:off x="4906934" y="4106887"/>
            <a:ext cx="1267836" cy="814434"/>
          </a:xfrm>
          <a:prstGeom prst="wedgeRectCallout">
            <a:avLst>
              <a:gd name="adj1" fmla="val -113479"/>
              <a:gd name="adj2" fmla="val 35722"/>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200" dirty="0">
                <a:solidFill>
                  <a:schemeClr val="bg1"/>
                </a:solidFill>
              </a:rPr>
              <a:t>The developer started with a blank screen</a:t>
            </a:r>
          </a:p>
        </p:txBody>
      </p:sp>
      <p:sp>
        <p:nvSpPr>
          <p:cNvPr id="41" name="Rectangular Callout 40"/>
          <p:cNvSpPr/>
          <p:nvPr/>
        </p:nvSpPr>
        <p:spPr bwMode="auto">
          <a:xfrm>
            <a:off x="4906934" y="4106887"/>
            <a:ext cx="1267836" cy="814434"/>
          </a:xfrm>
          <a:prstGeom prst="wedgeRectCallout">
            <a:avLst>
              <a:gd name="adj1" fmla="val -113479"/>
              <a:gd name="adj2" fmla="val 35722"/>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200" strike="sngStrike" dirty="0">
                <a:solidFill>
                  <a:schemeClr val="bg1">
                    <a:lumMod val="50000"/>
                  </a:schemeClr>
                </a:solidFill>
              </a:rPr>
              <a:t>The developer started with a blank screen</a:t>
            </a:r>
          </a:p>
        </p:txBody>
      </p:sp>
      <p:sp>
        <p:nvSpPr>
          <p:cNvPr id="42" name="Rectangular Callout 41"/>
          <p:cNvSpPr/>
          <p:nvPr/>
        </p:nvSpPr>
        <p:spPr bwMode="auto">
          <a:xfrm>
            <a:off x="1660300" y="5781574"/>
            <a:ext cx="1267836" cy="814434"/>
          </a:xfrm>
          <a:prstGeom prst="wedgeRectCallout">
            <a:avLst>
              <a:gd name="adj1" fmla="val 98838"/>
              <a:gd name="adj2" fmla="val 59691"/>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200" dirty="0">
                <a:solidFill>
                  <a:schemeClr val="bg1"/>
                </a:solidFill>
              </a:rPr>
              <a:t>This is the right technique for the data</a:t>
            </a:r>
          </a:p>
        </p:txBody>
      </p:sp>
      <p:sp>
        <p:nvSpPr>
          <p:cNvPr id="43" name="Rectangular Callout 42"/>
          <p:cNvSpPr/>
          <p:nvPr/>
        </p:nvSpPr>
        <p:spPr bwMode="auto">
          <a:xfrm>
            <a:off x="1660300" y="5781574"/>
            <a:ext cx="1267836" cy="814434"/>
          </a:xfrm>
          <a:prstGeom prst="wedgeRectCallout">
            <a:avLst>
              <a:gd name="adj1" fmla="val 98838"/>
              <a:gd name="adj2" fmla="val 59691"/>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200" strike="sngStrike" dirty="0">
                <a:solidFill>
                  <a:schemeClr val="bg1">
                    <a:lumMod val="50000"/>
                  </a:schemeClr>
                </a:solidFill>
              </a:rPr>
              <a:t>This is the right technique for the data</a:t>
            </a:r>
          </a:p>
        </p:txBody>
      </p:sp>
      <p:sp>
        <p:nvSpPr>
          <p:cNvPr id="61" name="Rectangular Callout 60"/>
          <p:cNvSpPr/>
          <p:nvPr/>
        </p:nvSpPr>
        <p:spPr bwMode="auto">
          <a:xfrm>
            <a:off x="5748520" y="3058923"/>
            <a:ext cx="1267836" cy="814434"/>
          </a:xfrm>
          <a:prstGeom prst="wedgeRectCallout">
            <a:avLst>
              <a:gd name="adj1" fmla="val -69719"/>
              <a:gd name="adj2" fmla="val -66460"/>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200" dirty="0">
                <a:solidFill>
                  <a:schemeClr val="bg1"/>
                </a:solidFill>
              </a:rPr>
              <a:t>It was created by an expert in the technique</a:t>
            </a:r>
          </a:p>
        </p:txBody>
      </p:sp>
      <p:sp>
        <p:nvSpPr>
          <p:cNvPr id="62" name="Rectangle 61"/>
          <p:cNvSpPr/>
          <p:nvPr/>
        </p:nvSpPr>
        <p:spPr bwMode="auto">
          <a:xfrm>
            <a:off x="7125256" y="3058923"/>
            <a:ext cx="1267836" cy="814434"/>
          </a:xfrm>
          <a:prstGeom prst="rect">
            <a:avLst/>
          </a:prstGeom>
          <a:solidFill>
            <a:schemeClr val="accent3"/>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200" dirty="0"/>
              <a:t>I know the language and understand the principles</a:t>
            </a:r>
          </a:p>
        </p:txBody>
      </p:sp>
      <p:sp>
        <p:nvSpPr>
          <p:cNvPr id="63" name="Rectangular Callout 62"/>
          <p:cNvSpPr/>
          <p:nvPr/>
        </p:nvSpPr>
        <p:spPr bwMode="auto">
          <a:xfrm>
            <a:off x="5748520" y="3058923"/>
            <a:ext cx="1267836" cy="814434"/>
          </a:xfrm>
          <a:prstGeom prst="wedgeRectCallout">
            <a:avLst>
              <a:gd name="adj1" fmla="val -69719"/>
              <a:gd name="adj2" fmla="val -66460"/>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200" strike="sngStrike" dirty="0">
                <a:solidFill>
                  <a:schemeClr val="bg1">
                    <a:lumMod val="50000"/>
                  </a:schemeClr>
                </a:solidFill>
              </a:rPr>
              <a:t>It was created by an expert in the technique</a:t>
            </a:r>
          </a:p>
        </p:txBody>
      </p:sp>
      <p:sp>
        <p:nvSpPr>
          <p:cNvPr id="67" name="Rectangular Callout 66"/>
          <p:cNvSpPr/>
          <p:nvPr/>
        </p:nvSpPr>
        <p:spPr bwMode="auto">
          <a:xfrm>
            <a:off x="10650189" y="3500712"/>
            <a:ext cx="1267836" cy="814434"/>
          </a:xfrm>
          <a:prstGeom prst="wedgeRectCallout">
            <a:avLst>
              <a:gd name="adj1" fmla="val 99840"/>
              <a:gd name="adj2" fmla="val 56572"/>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200" dirty="0">
                <a:solidFill>
                  <a:schemeClr val="bg1"/>
                </a:solidFill>
              </a:rPr>
              <a:t>The results informed stakeholders of their reality</a:t>
            </a:r>
          </a:p>
        </p:txBody>
      </p:sp>
      <p:sp>
        <p:nvSpPr>
          <p:cNvPr id="68" name="Rectangular Callout 67"/>
          <p:cNvSpPr/>
          <p:nvPr/>
        </p:nvSpPr>
        <p:spPr bwMode="auto">
          <a:xfrm>
            <a:off x="10650189" y="3500712"/>
            <a:ext cx="1267836" cy="814434"/>
          </a:xfrm>
          <a:prstGeom prst="wedgeRectCallout">
            <a:avLst>
              <a:gd name="adj1" fmla="val 104848"/>
              <a:gd name="adj2" fmla="val 58132"/>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200" strike="sngStrike" dirty="0">
                <a:solidFill>
                  <a:schemeClr val="bg1">
                    <a:lumMod val="50000"/>
                  </a:schemeClr>
                </a:solidFill>
              </a:rPr>
              <a:t>The results informed stakeholders of their reality</a:t>
            </a:r>
          </a:p>
        </p:txBody>
      </p:sp>
      <p:sp>
        <p:nvSpPr>
          <p:cNvPr id="31" name="Rectangle 30"/>
          <p:cNvSpPr/>
          <p:nvPr/>
        </p:nvSpPr>
        <p:spPr bwMode="auto">
          <a:xfrm>
            <a:off x="2420587" y="3192487"/>
            <a:ext cx="1267836" cy="814434"/>
          </a:xfrm>
          <a:prstGeom prst="rect">
            <a:avLst/>
          </a:prstGeom>
          <a:solidFill>
            <a:schemeClr val="accent3"/>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200" dirty="0"/>
              <a:t>I started with the risky stuff first</a:t>
            </a:r>
          </a:p>
        </p:txBody>
      </p:sp>
      <p:sp>
        <p:nvSpPr>
          <p:cNvPr id="35" name="Rectangle 34"/>
          <p:cNvSpPr/>
          <p:nvPr/>
        </p:nvSpPr>
        <p:spPr bwMode="auto">
          <a:xfrm>
            <a:off x="3139778" y="5781574"/>
            <a:ext cx="1267836" cy="814434"/>
          </a:xfrm>
          <a:prstGeom prst="rect">
            <a:avLst/>
          </a:prstGeom>
          <a:solidFill>
            <a:schemeClr val="accent3"/>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200" dirty="0"/>
              <a:t>There are many other possible approaches</a:t>
            </a:r>
          </a:p>
        </p:txBody>
      </p:sp>
    </p:spTree>
    <p:extLst>
      <p:ext uri="{BB962C8B-B14F-4D97-AF65-F5344CB8AC3E}">
        <p14:creationId xmlns:p14="http://schemas.microsoft.com/office/powerpoint/2010/main" val="245118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right)">
                                      <p:cBhvr>
                                        <p:cTn id="7" dur="500"/>
                                        <p:tgtEl>
                                          <p:spTgt spid="6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right)">
                                      <p:cBhvr>
                                        <p:cTn id="10" dur="500"/>
                                        <p:tgtEl>
                                          <p:spTgt spid="63"/>
                                        </p:tgtEl>
                                      </p:cBhvr>
                                    </p:animEffect>
                                  </p:childTnLst>
                                </p:cTn>
                              </p:par>
                            </p:childTnLst>
                          </p:cTn>
                        </p:par>
                        <p:par>
                          <p:cTn id="11" fill="hold">
                            <p:stCondLst>
                              <p:cond delay="500"/>
                            </p:stCondLst>
                            <p:childTnLst>
                              <p:par>
                                <p:cTn id="12" presetID="22" presetClass="entr" presetSubtype="2" fill="hold" grpId="0" nodeType="afterEffect">
                                  <p:stCondLst>
                                    <p:cond delay="500"/>
                                  </p:stCondLst>
                                  <p:childTnLst>
                                    <p:set>
                                      <p:cBhvr>
                                        <p:cTn id="13" dur="1" fill="hold">
                                          <p:stCondLst>
                                            <p:cond delay="0"/>
                                          </p:stCondLst>
                                        </p:cTn>
                                        <p:tgtEl>
                                          <p:spTgt spid="31"/>
                                        </p:tgtEl>
                                        <p:attrNameLst>
                                          <p:attrName>style.visibility</p:attrName>
                                        </p:attrNameLst>
                                      </p:cBhvr>
                                      <p:to>
                                        <p:strVal val="visible"/>
                                      </p:to>
                                    </p:set>
                                    <p:animEffect transition="in" filter="wipe(right)">
                                      <p:cBhvr>
                                        <p:cTn id="14" dur="500"/>
                                        <p:tgtEl>
                                          <p:spTgt spid="31"/>
                                        </p:tgtEl>
                                      </p:cBhvr>
                                    </p:animEffect>
                                  </p:childTnLst>
                                </p:cTn>
                              </p:par>
                              <p:par>
                                <p:cTn id="15" presetID="22" presetClass="entr" presetSubtype="2" fill="hold" grpId="0" nodeType="withEffect">
                                  <p:stCondLst>
                                    <p:cond delay="500"/>
                                  </p:stCondLst>
                                  <p:childTnLst>
                                    <p:set>
                                      <p:cBhvr>
                                        <p:cTn id="16" dur="1" fill="hold">
                                          <p:stCondLst>
                                            <p:cond delay="0"/>
                                          </p:stCondLst>
                                        </p:cTn>
                                        <p:tgtEl>
                                          <p:spTgt spid="38"/>
                                        </p:tgtEl>
                                        <p:attrNameLst>
                                          <p:attrName>style.visibility</p:attrName>
                                        </p:attrNameLst>
                                      </p:cBhvr>
                                      <p:to>
                                        <p:strVal val="visible"/>
                                      </p:to>
                                    </p:set>
                                    <p:animEffect transition="in" filter="wipe(right)">
                                      <p:cBhvr>
                                        <p:cTn id="17" dur="500"/>
                                        <p:tgtEl>
                                          <p:spTgt spid="38"/>
                                        </p:tgtEl>
                                      </p:cBhvr>
                                    </p:animEffect>
                                  </p:childTnLst>
                                </p:cTn>
                              </p:par>
                            </p:childTnLst>
                          </p:cTn>
                        </p:par>
                        <p:par>
                          <p:cTn id="18" fill="hold">
                            <p:stCondLst>
                              <p:cond delay="1500"/>
                            </p:stCondLst>
                            <p:childTnLst>
                              <p:par>
                                <p:cTn id="19" presetID="22" presetClass="entr" presetSubtype="2" fill="hold" grpId="0" nodeType="afterEffect">
                                  <p:stCondLst>
                                    <p:cond delay="500"/>
                                  </p:stCondLst>
                                  <p:childTnLst>
                                    <p:set>
                                      <p:cBhvr>
                                        <p:cTn id="20" dur="1" fill="hold">
                                          <p:stCondLst>
                                            <p:cond delay="0"/>
                                          </p:stCondLst>
                                        </p:cTn>
                                        <p:tgtEl>
                                          <p:spTgt spid="32"/>
                                        </p:tgtEl>
                                        <p:attrNameLst>
                                          <p:attrName>style.visibility</p:attrName>
                                        </p:attrNameLst>
                                      </p:cBhvr>
                                      <p:to>
                                        <p:strVal val="visible"/>
                                      </p:to>
                                    </p:set>
                                    <p:animEffect transition="in" filter="wipe(right)">
                                      <p:cBhvr>
                                        <p:cTn id="21" dur="500"/>
                                        <p:tgtEl>
                                          <p:spTgt spid="32"/>
                                        </p:tgtEl>
                                      </p:cBhvr>
                                    </p:animEffect>
                                  </p:childTnLst>
                                </p:cTn>
                              </p:par>
                              <p:par>
                                <p:cTn id="22" presetID="22" presetClass="entr" presetSubtype="2" fill="hold" grpId="0" nodeType="withEffect">
                                  <p:stCondLst>
                                    <p:cond delay="500"/>
                                  </p:stCondLst>
                                  <p:childTnLst>
                                    <p:set>
                                      <p:cBhvr>
                                        <p:cTn id="23" dur="1" fill="hold">
                                          <p:stCondLst>
                                            <p:cond delay="0"/>
                                          </p:stCondLst>
                                        </p:cTn>
                                        <p:tgtEl>
                                          <p:spTgt spid="41"/>
                                        </p:tgtEl>
                                        <p:attrNameLst>
                                          <p:attrName>style.visibility</p:attrName>
                                        </p:attrNameLst>
                                      </p:cBhvr>
                                      <p:to>
                                        <p:strVal val="visible"/>
                                      </p:to>
                                    </p:set>
                                    <p:animEffect transition="in" filter="wipe(right)">
                                      <p:cBhvr>
                                        <p:cTn id="24" dur="500"/>
                                        <p:tgtEl>
                                          <p:spTgt spid="41"/>
                                        </p:tgtEl>
                                      </p:cBhvr>
                                    </p:animEffect>
                                  </p:childTnLst>
                                </p:cTn>
                              </p:par>
                            </p:childTnLst>
                          </p:cTn>
                        </p:par>
                        <p:par>
                          <p:cTn id="25" fill="hold">
                            <p:stCondLst>
                              <p:cond delay="2500"/>
                            </p:stCondLst>
                            <p:childTnLst>
                              <p:par>
                                <p:cTn id="26" presetID="22" presetClass="entr" presetSubtype="2"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right)">
                                      <p:cBhvr>
                                        <p:cTn id="28" dur="500"/>
                                        <p:tgtEl>
                                          <p:spTgt spid="35"/>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right)">
                                      <p:cBhvr>
                                        <p:cTn id="31" dur="500"/>
                                        <p:tgtEl>
                                          <p:spTgt spid="43"/>
                                        </p:tgtEl>
                                      </p:cBhvr>
                                    </p:animEffect>
                                  </p:childTnLst>
                                </p:cTn>
                              </p:par>
                            </p:childTnLst>
                          </p:cTn>
                        </p:par>
                        <p:par>
                          <p:cTn id="32" fill="hold">
                            <p:stCondLst>
                              <p:cond delay="3000"/>
                            </p:stCondLst>
                            <p:childTnLst>
                              <p:par>
                                <p:cTn id="33" presetID="22" presetClass="entr" presetSubtype="8" fill="hold" grpId="0" nodeType="afterEffect">
                                  <p:stCondLst>
                                    <p:cond delay="500"/>
                                  </p:stCondLst>
                                  <p:childTnLst>
                                    <p:set>
                                      <p:cBhvr>
                                        <p:cTn id="34" dur="1" fill="hold">
                                          <p:stCondLst>
                                            <p:cond delay="0"/>
                                          </p:stCondLst>
                                        </p:cTn>
                                        <p:tgtEl>
                                          <p:spTgt spid="37"/>
                                        </p:tgtEl>
                                        <p:attrNameLst>
                                          <p:attrName>style.visibility</p:attrName>
                                        </p:attrNameLst>
                                      </p:cBhvr>
                                      <p:to>
                                        <p:strVal val="visible"/>
                                      </p:to>
                                    </p:set>
                                    <p:animEffect transition="in" filter="wipe(left)">
                                      <p:cBhvr>
                                        <p:cTn id="35" dur="500"/>
                                        <p:tgtEl>
                                          <p:spTgt spid="37"/>
                                        </p:tgtEl>
                                      </p:cBhvr>
                                    </p:animEffect>
                                  </p:childTnLst>
                                </p:cTn>
                              </p:par>
                              <p:par>
                                <p:cTn id="36" presetID="22" presetClass="entr" presetSubtype="8" fill="hold" grpId="0" nodeType="withEffect">
                                  <p:stCondLst>
                                    <p:cond delay="500"/>
                                  </p:stCondLst>
                                  <p:childTnLst>
                                    <p:set>
                                      <p:cBhvr>
                                        <p:cTn id="37" dur="1" fill="hold">
                                          <p:stCondLst>
                                            <p:cond delay="0"/>
                                          </p:stCondLst>
                                        </p:cTn>
                                        <p:tgtEl>
                                          <p:spTgt spid="68"/>
                                        </p:tgtEl>
                                        <p:attrNameLst>
                                          <p:attrName>style.visibility</p:attrName>
                                        </p:attrNameLst>
                                      </p:cBhvr>
                                      <p:to>
                                        <p:strVal val="visible"/>
                                      </p:to>
                                    </p:set>
                                    <p:animEffect transition="in" filter="wipe(left)">
                                      <p:cBhvr>
                                        <p:cTn id="3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7" grpId="0" animBg="1"/>
      <p:bldP spid="38" grpId="0" animBg="1"/>
      <p:bldP spid="41" grpId="0" animBg="1"/>
      <p:bldP spid="43" grpId="0" animBg="1"/>
      <p:bldP spid="62" grpId="0" animBg="1"/>
      <p:bldP spid="63" grpId="0" animBg="1"/>
      <p:bldP spid="68" grpId="0" animBg="1"/>
      <p:bldP spid="31" grpId="0" animBg="1"/>
      <p:bldP spid="3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39152358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26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685800" y="639763"/>
            <a:ext cx="13258800" cy="1417636"/>
          </a:xfrm>
        </p:spPr>
        <p:txBody>
          <a:bodyPr/>
          <a:lstStyle/>
          <a:p>
            <a:r>
              <a:rPr lang="en-US" dirty="0"/>
              <a:t>The art of the hack</a:t>
            </a:r>
            <a:br>
              <a:rPr lang="en-US" dirty="0"/>
            </a:br>
            <a:r>
              <a:rPr lang="en-US" sz="3200" b="0" dirty="0"/>
              <a:t>Build in small steps you understand</a:t>
            </a:r>
          </a:p>
        </p:txBody>
      </p:sp>
      <p:sp>
        <p:nvSpPr>
          <p:cNvPr id="17" name="U-Turn Arrow 16"/>
          <p:cNvSpPr/>
          <p:nvPr/>
        </p:nvSpPr>
        <p:spPr bwMode="auto">
          <a:xfrm rot="5400000">
            <a:off x="10436974" y="3345242"/>
            <a:ext cx="4130211" cy="2885037"/>
          </a:xfrm>
          <a:prstGeom prst="uturnArrow">
            <a:avLst>
              <a:gd name="adj1" fmla="val 25000"/>
              <a:gd name="adj2" fmla="val 25000"/>
              <a:gd name="adj3" fmla="val 25000"/>
              <a:gd name="adj4" fmla="val 27012"/>
              <a:gd name="adj5" fmla="val 75000"/>
            </a:avLst>
          </a:prstGeom>
          <a:solidFill>
            <a:schemeClr val="tx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34" charset="0"/>
              <a:ea typeface="MS PGothic" pitchFamily="34" charset="-128"/>
            </a:endParaRPr>
          </a:p>
        </p:txBody>
      </p:sp>
      <p:sp>
        <p:nvSpPr>
          <p:cNvPr id="3" name="Pentagon 2"/>
          <p:cNvSpPr/>
          <p:nvPr/>
        </p:nvSpPr>
        <p:spPr>
          <a:xfrm>
            <a:off x="685799" y="2057399"/>
            <a:ext cx="3673677" cy="2052263"/>
          </a:xfrm>
          <a:prstGeom prst="homePlate">
            <a:avLst>
              <a:gd name="adj" fmla="val 25476"/>
            </a:avLst>
          </a:prstGeom>
          <a:solidFill>
            <a:schemeClr val="accent2"/>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lIns="182880" tIns="182880" rIns="182880" bIns="182880" rtlCol="0" anchor="b"/>
          <a:lstStyle/>
          <a:p>
            <a:pPr algn="ctr"/>
            <a:r>
              <a:rPr lang="en-US" sz="1600" b="1" dirty="0">
                <a:solidFill>
                  <a:schemeClr val="bg2"/>
                </a:solidFill>
              </a:rPr>
              <a:t>Decide on an algorithm</a:t>
            </a:r>
          </a:p>
          <a:p>
            <a:pPr algn="ctr"/>
            <a:r>
              <a:rPr lang="en-US" sz="1600">
                <a:solidFill>
                  <a:schemeClr val="bg2"/>
                </a:solidFill>
              </a:rPr>
              <a:t>e.g., </a:t>
            </a:r>
            <a:r>
              <a:rPr lang="en-US" sz="1600" dirty="0">
                <a:solidFill>
                  <a:schemeClr val="bg2"/>
                </a:solidFill>
              </a:rPr>
              <a:t>A time series forecast can </a:t>
            </a:r>
            <a:br>
              <a:rPr lang="en-US" sz="1600" dirty="0">
                <a:solidFill>
                  <a:schemeClr val="bg2"/>
                </a:solidFill>
              </a:rPr>
            </a:br>
            <a:r>
              <a:rPr lang="en-US" sz="1600" dirty="0">
                <a:solidFill>
                  <a:schemeClr val="bg2"/>
                </a:solidFill>
              </a:rPr>
              <a:t>predict website traffic</a:t>
            </a:r>
          </a:p>
        </p:txBody>
      </p:sp>
      <p:sp>
        <p:nvSpPr>
          <p:cNvPr id="12" name="Chevron 11"/>
          <p:cNvSpPr/>
          <p:nvPr/>
        </p:nvSpPr>
        <p:spPr>
          <a:xfrm>
            <a:off x="4521580" y="2057399"/>
            <a:ext cx="3673677" cy="2052263"/>
          </a:xfrm>
          <a:prstGeom prst="chevron">
            <a:avLst>
              <a:gd name="adj" fmla="val 25476"/>
            </a:avLst>
          </a:prstGeom>
          <a:solidFill>
            <a:schemeClr val="accent2"/>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lIns="182880" tIns="182880" rIns="182880" bIns="182880" rtlCol="0" anchor="b"/>
          <a:lstStyle/>
          <a:p>
            <a:pPr algn="ctr"/>
            <a:r>
              <a:rPr lang="en-US" sz="1600" b="1" dirty="0">
                <a:solidFill>
                  <a:schemeClr val="bg2"/>
                </a:solidFill>
              </a:rPr>
              <a:t>Do A Web Search</a:t>
            </a:r>
          </a:p>
          <a:p>
            <a:pPr algn="ctr"/>
            <a:r>
              <a:rPr lang="en-US" sz="1600" dirty="0">
                <a:solidFill>
                  <a:schemeClr val="bg2"/>
                </a:solidFill>
              </a:rPr>
              <a:t>Search: Time series prediction using R</a:t>
            </a:r>
          </a:p>
        </p:txBody>
      </p:sp>
      <p:sp>
        <p:nvSpPr>
          <p:cNvPr id="13" name="Chevron 12"/>
          <p:cNvSpPr/>
          <p:nvPr/>
        </p:nvSpPr>
        <p:spPr>
          <a:xfrm>
            <a:off x="8357360" y="2057399"/>
            <a:ext cx="3673677" cy="2052263"/>
          </a:xfrm>
          <a:prstGeom prst="chevron">
            <a:avLst>
              <a:gd name="adj" fmla="val 25476"/>
            </a:avLst>
          </a:prstGeom>
          <a:solidFill>
            <a:schemeClr val="accent2"/>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lIns="182880" tIns="182880" rIns="182880" bIns="182880" rtlCol="0" anchor="b"/>
          <a:lstStyle/>
          <a:p>
            <a:pPr algn="ctr"/>
            <a:r>
              <a:rPr lang="en-US" sz="1600" b="1" dirty="0">
                <a:solidFill>
                  <a:schemeClr val="bg2"/>
                </a:solidFill>
              </a:rPr>
              <a:t>Copy and run </a:t>
            </a:r>
            <a:br>
              <a:rPr lang="en-US" sz="1600" b="1" dirty="0">
                <a:solidFill>
                  <a:schemeClr val="bg2"/>
                </a:solidFill>
              </a:rPr>
            </a:br>
            <a:r>
              <a:rPr lang="en-US" sz="1600" b="1" dirty="0">
                <a:solidFill>
                  <a:schemeClr val="bg2"/>
                </a:solidFill>
              </a:rPr>
              <a:t>the code</a:t>
            </a:r>
          </a:p>
        </p:txBody>
      </p:sp>
      <p:sp>
        <p:nvSpPr>
          <p:cNvPr id="14" name="Chevron 13"/>
          <p:cNvSpPr/>
          <p:nvPr/>
        </p:nvSpPr>
        <p:spPr>
          <a:xfrm flipH="1">
            <a:off x="685799" y="5126412"/>
            <a:ext cx="3673677" cy="2052263"/>
          </a:xfrm>
          <a:prstGeom prst="chevron">
            <a:avLst>
              <a:gd name="adj" fmla="val 25476"/>
            </a:avLst>
          </a:prstGeom>
          <a:solidFill>
            <a:schemeClr val="accent2"/>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lIns="182880" tIns="182880" rIns="182880" bIns="182880" rtlCol="0" anchor="b"/>
          <a:lstStyle/>
          <a:p>
            <a:pPr algn="ctr"/>
            <a:r>
              <a:rPr lang="en-US" sz="1600" b="1" dirty="0">
                <a:solidFill>
                  <a:schemeClr val="bg2"/>
                </a:solidFill>
              </a:rPr>
              <a:t>A working algorithm</a:t>
            </a:r>
          </a:p>
        </p:txBody>
      </p:sp>
      <p:sp>
        <p:nvSpPr>
          <p:cNvPr id="15" name="Chevron 14"/>
          <p:cNvSpPr/>
          <p:nvPr/>
        </p:nvSpPr>
        <p:spPr>
          <a:xfrm flipH="1">
            <a:off x="4521580" y="5126412"/>
            <a:ext cx="3673677" cy="2052263"/>
          </a:xfrm>
          <a:prstGeom prst="chevron">
            <a:avLst>
              <a:gd name="adj" fmla="val 25476"/>
            </a:avLst>
          </a:prstGeom>
          <a:solidFill>
            <a:schemeClr val="accent2"/>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lIns="182880" tIns="182880" rIns="182880" bIns="182880" rtlCol="0" anchor="b"/>
          <a:lstStyle/>
          <a:p>
            <a:pPr algn="ctr"/>
            <a:r>
              <a:rPr lang="en-US" sz="1600" b="1" dirty="0">
                <a:solidFill>
                  <a:schemeClr val="bg2"/>
                </a:solidFill>
              </a:rPr>
              <a:t>Make a small change</a:t>
            </a:r>
            <a:br>
              <a:rPr lang="en-US" sz="1600" b="1" dirty="0">
                <a:solidFill>
                  <a:schemeClr val="bg2"/>
                </a:solidFill>
              </a:rPr>
            </a:br>
            <a:r>
              <a:rPr lang="en-US" sz="1600" b="1" dirty="0">
                <a:solidFill>
                  <a:schemeClr val="bg2"/>
                </a:solidFill>
              </a:rPr>
              <a:t>and run</a:t>
            </a:r>
          </a:p>
        </p:txBody>
      </p:sp>
      <p:sp>
        <p:nvSpPr>
          <p:cNvPr id="16" name="Chevron 15"/>
          <p:cNvSpPr/>
          <p:nvPr/>
        </p:nvSpPr>
        <p:spPr>
          <a:xfrm flipH="1">
            <a:off x="8357360" y="5126412"/>
            <a:ext cx="3673677" cy="2052263"/>
          </a:xfrm>
          <a:prstGeom prst="chevron">
            <a:avLst>
              <a:gd name="adj" fmla="val 25476"/>
            </a:avLst>
          </a:prstGeom>
          <a:solidFill>
            <a:schemeClr val="accent2"/>
          </a:solidFill>
          <a:ln w="38100">
            <a:solidFill>
              <a:schemeClr val="bg1"/>
            </a:solidFill>
          </a:ln>
        </p:spPr>
        <p:style>
          <a:lnRef idx="0">
            <a:schemeClr val="accent1"/>
          </a:lnRef>
          <a:fillRef idx="1">
            <a:schemeClr val="accent1"/>
          </a:fillRef>
          <a:effectRef idx="0">
            <a:schemeClr val="accent1"/>
          </a:effectRef>
          <a:fontRef idx="minor">
            <a:schemeClr val="lt1"/>
          </a:fontRef>
        </p:style>
        <p:txBody>
          <a:bodyPr lIns="182880" tIns="182880" rIns="182880" bIns="182880" rtlCol="0" anchor="b"/>
          <a:lstStyle/>
          <a:p>
            <a:pPr algn="ctr"/>
            <a:r>
              <a:rPr lang="en-US" sz="1600" b="1" dirty="0">
                <a:solidFill>
                  <a:schemeClr val="bg2"/>
                </a:solidFill>
              </a:rPr>
              <a:t>Make a small change and run</a:t>
            </a:r>
          </a:p>
        </p:txBody>
      </p:sp>
      <p:grpSp>
        <p:nvGrpSpPr>
          <p:cNvPr id="18" name="Group 17"/>
          <p:cNvGrpSpPr/>
          <p:nvPr/>
        </p:nvGrpSpPr>
        <p:grpSpPr>
          <a:xfrm>
            <a:off x="2049581" y="2295835"/>
            <a:ext cx="946113" cy="699236"/>
            <a:chOff x="3622996" y="3135313"/>
            <a:chExt cx="1082588" cy="800100"/>
          </a:xfrm>
          <a:solidFill>
            <a:schemeClr val="bg1"/>
          </a:solidFill>
          <a:effectLst/>
        </p:grpSpPr>
        <p:sp>
          <p:nvSpPr>
            <p:cNvPr id="19" name="Oval 18"/>
            <p:cNvSpPr/>
            <p:nvPr/>
          </p:nvSpPr>
          <p:spPr bwMode="auto">
            <a:xfrm>
              <a:off x="3622996" y="3309938"/>
              <a:ext cx="133350" cy="133350"/>
            </a:xfrm>
            <a:prstGeom prst="ellipse">
              <a:avLst/>
            </a:prstGeom>
            <a:grp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
          <p:nvSpPr>
            <p:cNvPr id="20" name="Oval 19"/>
            <p:cNvSpPr/>
            <p:nvPr/>
          </p:nvSpPr>
          <p:spPr bwMode="auto">
            <a:xfrm>
              <a:off x="4023134" y="3309938"/>
              <a:ext cx="133350" cy="133350"/>
            </a:xfrm>
            <a:prstGeom prst="ellipse">
              <a:avLst/>
            </a:prstGeom>
            <a:grp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
          <p:nvSpPr>
            <p:cNvPr id="21" name="Oval 20"/>
            <p:cNvSpPr/>
            <p:nvPr/>
          </p:nvSpPr>
          <p:spPr bwMode="auto">
            <a:xfrm>
              <a:off x="4422634" y="3309938"/>
              <a:ext cx="133350" cy="133350"/>
            </a:xfrm>
            <a:prstGeom prst="ellipse">
              <a:avLst/>
            </a:prstGeom>
            <a:grp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
          <p:nvSpPr>
            <p:cNvPr id="22" name="Oval 21"/>
            <p:cNvSpPr/>
            <p:nvPr/>
          </p:nvSpPr>
          <p:spPr bwMode="auto">
            <a:xfrm>
              <a:off x="4572234" y="3135313"/>
              <a:ext cx="133350" cy="133350"/>
            </a:xfrm>
            <a:prstGeom prst="ellipse">
              <a:avLst/>
            </a:prstGeom>
            <a:grp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
          <p:nvSpPr>
            <p:cNvPr id="23" name="Oval 22"/>
            <p:cNvSpPr/>
            <p:nvPr/>
          </p:nvSpPr>
          <p:spPr bwMode="auto">
            <a:xfrm>
              <a:off x="3796871" y="3135313"/>
              <a:ext cx="133350" cy="133350"/>
            </a:xfrm>
            <a:prstGeom prst="ellipse">
              <a:avLst/>
            </a:prstGeom>
            <a:grp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
          <p:nvSpPr>
            <p:cNvPr id="24" name="Oval 23"/>
            <p:cNvSpPr/>
            <p:nvPr/>
          </p:nvSpPr>
          <p:spPr bwMode="auto">
            <a:xfrm>
              <a:off x="3622996" y="3802063"/>
              <a:ext cx="133350" cy="133350"/>
            </a:xfrm>
            <a:prstGeom prst="ellipse">
              <a:avLst/>
            </a:prstGeom>
            <a:grp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
          <p:nvSpPr>
            <p:cNvPr id="25" name="Oval 24"/>
            <p:cNvSpPr/>
            <p:nvPr/>
          </p:nvSpPr>
          <p:spPr bwMode="auto">
            <a:xfrm>
              <a:off x="4422634" y="3802063"/>
              <a:ext cx="133350" cy="133350"/>
            </a:xfrm>
            <a:prstGeom prst="ellipse">
              <a:avLst/>
            </a:prstGeom>
            <a:grp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
          <p:nvSpPr>
            <p:cNvPr id="26" name="Oval 25"/>
            <p:cNvSpPr/>
            <p:nvPr/>
          </p:nvSpPr>
          <p:spPr bwMode="auto">
            <a:xfrm>
              <a:off x="4572234" y="3632993"/>
              <a:ext cx="133350" cy="133350"/>
            </a:xfrm>
            <a:prstGeom prst="ellipse">
              <a:avLst/>
            </a:prstGeom>
            <a:grp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
          <p:nvSpPr>
            <p:cNvPr id="27" name="Oval 26"/>
            <p:cNvSpPr/>
            <p:nvPr/>
          </p:nvSpPr>
          <p:spPr bwMode="auto">
            <a:xfrm>
              <a:off x="3622996" y="3566318"/>
              <a:ext cx="133350" cy="133350"/>
            </a:xfrm>
            <a:prstGeom prst="ellipse">
              <a:avLst/>
            </a:prstGeom>
            <a:grp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cxnSp>
          <p:nvCxnSpPr>
            <p:cNvPr id="28" name="Straight Connector 27"/>
            <p:cNvCxnSpPr>
              <a:stCxn id="19" idx="6"/>
              <a:endCxn id="20" idx="2"/>
            </p:cNvCxnSpPr>
            <p:nvPr/>
          </p:nvCxnSpPr>
          <p:spPr bwMode="auto">
            <a:xfrm>
              <a:off x="3756346" y="3376613"/>
              <a:ext cx="266788" cy="0"/>
            </a:xfrm>
            <a:prstGeom prst="line">
              <a:avLst/>
            </a:prstGeom>
            <a:grpFill/>
            <a:ln w="28575" cap="flat" cmpd="sng" algn="ctr">
              <a:solidFill>
                <a:schemeClr val="bg1"/>
              </a:solidFill>
              <a:prstDash val="solid"/>
              <a:round/>
              <a:headEnd type="none" w="med" len="med"/>
              <a:tailEnd type="none" w="med" len="med"/>
            </a:ln>
            <a:effectLst/>
          </p:spPr>
        </p:cxnSp>
        <p:cxnSp>
          <p:nvCxnSpPr>
            <p:cNvPr id="29" name="Straight Connector 28"/>
            <p:cNvCxnSpPr>
              <a:stCxn id="20" idx="6"/>
              <a:endCxn id="21" idx="2"/>
            </p:cNvCxnSpPr>
            <p:nvPr/>
          </p:nvCxnSpPr>
          <p:spPr bwMode="auto">
            <a:xfrm>
              <a:off x="4156484" y="3376613"/>
              <a:ext cx="266150" cy="0"/>
            </a:xfrm>
            <a:prstGeom prst="line">
              <a:avLst/>
            </a:prstGeom>
            <a:grpFill/>
            <a:ln w="28575" cap="flat" cmpd="sng" algn="ctr">
              <a:solidFill>
                <a:schemeClr val="bg1"/>
              </a:solidFill>
              <a:prstDash val="solid"/>
              <a:round/>
              <a:headEnd type="none" w="med" len="med"/>
              <a:tailEnd type="none" w="med" len="med"/>
            </a:ln>
            <a:effectLst/>
          </p:spPr>
        </p:cxnSp>
        <p:cxnSp>
          <p:nvCxnSpPr>
            <p:cNvPr id="30" name="Straight Connector 29"/>
            <p:cNvCxnSpPr>
              <a:stCxn id="21" idx="4"/>
              <a:endCxn id="25" idx="0"/>
            </p:cNvCxnSpPr>
            <p:nvPr/>
          </p:nvCxnSpPr>
          <p:spPr bwMode="auto">
            <a:xfrm>
              <a:off x="4489309" y="3443288"/>
              <a:ext cx="0" cy="358775"/>
            </a:xfrm>
            <a:prstGeom prst="line">
              <a:avLst/>
            </a:prstGeom>
            <a:grpFill/>
            <a:ln w="28575" cap="flat" cmpd="sng" algn="ctr">
              <a:solidFill>
                <a:schemeClr val="bg1"/>
              </a:solidFill>
              <a:prstDash val="solid"/>
              <a:round/>
              <a:headEnd type="none" w="med" len="med"/>
              <a:tailEnd type="none" w="med" len="med"/>
            </a:ln>
            <a:effectLst/>
          </p:spPr>
        </p:cxnSp>
        <p:cxnSp>
          <p:nvCxnSpPr>
            <p:cNvPr id="31" name="Straight Connector 30"/>
            <p:cNvCxnSpPr>
              <a:stCxn id="25" idx="2"/>
              <a:endCxn id="24" idx="6"/>
            </p:cNvCxnSpPr>
            <p:nvPr/>
          </p:nvCxnSpPr>
          <p:spPr bwMode="auto">
            <a:xfrm flipH="1">
              <a:off x="3756346" y="3868738"/>
              <a:ext cx="666288" cy="0"/>
            </a:xfrm>
            <a:prstGeom prst="line">
              <a:avLst/>
            </a:prstGeom>
            <a:grpFill/>
            <a:ln w="28575" cap="flat" cmpd="sng" algn="ctr">
              <a:solidFill>
                <a:schemeClr val="bg1"/>
              </a:solidFill>
              <a:prstDash val="solid"/>
              <a:round/>
              <a:headEnd type="none" w="med" len="med"/>
              <a:tailEnd type="none" w="med" len="med"/>
            </a:ln>
            <a:effectLst/>
          </p:spPr>
        </p:cxnSp>
        <p:cxnSp>
          <p:nvCxnSpPr>
            <p:cNvPr id="32" name="Straight Connector 31"/>
            <p:cNvCxnSpPr>
              <a:stCxn id="24" idx="0"/>
              <a:endCxn id="27" idx="4"/>
            </p:cNvCxnSpPr>
            <p:nvPr/>
          </p:nvCxnSpPr>
          <p:spPr bwMode="auto">
            <a:xfrm flipV="1">
              <a:off x="3689671" y="3699668"/>
              <a:ext cx="0" cy="102395"/>
            </a:xfrm>
            <a:prstGeom prst="line">
              <a:avLst/>
            </a:prstGeom>
            <a:grpFill/>
            <a:ln w="28575" cap="flat" cmpd="sng" algn="ctr">
              <a:solidFill>
                <a:schemeClr val="bg1"/>
              </a:solidFill>
              <a:prstDash val="solid"/>
              <a:round/>
              <a:headEnd type="none" w="med" len="med"/>
              <a:tailEnd type="none" w="med" len="med"/>
            </a:ln>
            <a:effectLst/>
          </p:spPr>
        </p:cxnSp>
        <p:cxnSp>
          <p:nvCxnSpPr>
            <p:cNvPr id="33" name="Straight Connector 32"/>
            <p:cNvCxnSpPr>
              <a:stCxn id="27" idx="0"/>
              <a:endCxn id="19" idx="4"/>
            </p:cNvCxnSpPr>
            <p:nvPr/>
          </p:nvCxnSpPr>
          <p:spPr bwMode="auto">
            <a:xfrm flipV="1">
              <a:off x="3689671" y="3443288"/>
              <a:ext cx="0" cy="123030"/>
            </a:xfrm>
            <a:prstGeom prst="line">
              <a:avLst/>
            </a:prstGeom>
            <a:grpFill/>
            <a:ln w="28575" cap="flat" cmpd="sng" algn="ctr">
              <a:solidFill>
                <a:schemeClr val="bg1"/>
              </a:solidFill>
              <a:prstDash val="solid"/>
              <a:round/>
              <a:headEnd type="none" w="med" len="med"/>
              <a:tailEnd type="none" w="med" len="med"/>
            </a:ln>
            <a:effectLst/>
          </p:spPr>
        </p:cxnSp>
        <p:cxnSp>
          <p:nvCxnSpPr>
            <p:cNvPr id="34" name="Straight Connector 33"/>
            <p:cNvCxnSpPr>
              <a:stCxn id="19" idx="7"/>
              <a:endCxn id="23" idx="3"/>
            </p:cNvCxnSpPr>
            <p:nvPr/>
          </p:nvCxnSpPr>
          <p:spPr bwMode="auto">
            <a:xfrm flipV="1">
              <a:off x="3736817" y="3249134"/>
              <a:ext cx="79583" cy="80333"/>
            </a:xfrm>
            <a:prstGeom prst="line">
              <a:avLst/>
            </a:prstGeom>
            <a:grpFill/>
            <a:ln w="28575" cap="flat" cmpd="sng" algn="ctr">
              <a:solidFill>
                <a:schemeClr val="bg1"/>
              </a:solidFill>
              <a:prstDash val="solid"/>
              <a:round/>
              <a:headEnd type="none" w="med" len="med"/>
              <a:tailEnd type="none" w="med" len="med"/>
            </a:ln>
            <a:effectLst/>
          </p:spPr>
        </p:cxnSp>
        <p:cxnSp>
          <p:nvCxnSpPr>
            <p:cNvPr id="35" name="Straight Connector 34"/>
            <p:cNvCxnSpPr>
              <a:stCxn id="21" idx="7"/>
              <a:endCxn id="22" idx="3"/>
            </p:cNvCxnSpPr>
            <p:nvPr/>
          </p:nvCxnSpPr>
          <p:spPr bwMode="auto">
            <a:xfrm flipV="1">
              <a:off x="4536455" y="3249134"/>
              <a:ext cx="55308" cy="80333"/>
            </a:xfrm>
            <a:prstGeom prst="line">
              <a:avLst/>
            </a:prstGeom>
            <a:grpFill/>
            <a:ln w="28575" cap="flat" cmpd="sng" algn="ctr">
              <a:solidFill>
                <a:schemeClr val="bg1"/>
              </a:solidFill>
              <a:prstDash val="solid"/>
              <a:round/>
              <a:headEnd type="none" w="med" len="med"/>
              <a:tailEnd type="none" w="med" len="med"/>
            </a:ln>
            <a:effectLst/>
          </p:spPr>
        </p:cxnSp>
        <p:cxnSp>
          <p:nvCxnSpPr>
            <p:cNvPr id="36" name="Straight Connector 35"/>
            <p:cNvCxnSpPr>
              <a:stCxn id="22" idx="4"/>
              <a:endCxn id="26" idx="0"/>
            </p:cNvCxnSpPr>
            <p:nvPr/>
          </p:nvCxnSpPr>
          <p:spPr bwMode="auto">
            <a:xfrm>
              <a:off x="4638909" y="3268663"/>
              <a:ext cx="0" cy="364330"/>
            </a:xfrm>
            <a:prstGeom prst="line">
              <a:avLst/>
            </a:prstGeom>
            <a:grpFill/>
            <a:ln w="28575" cap="flat" cmpd="sng" algn="ctr">
              <a:solidFill>
                <a:schemeClr val="bg1"/>
              </a:solidFill>
              <a:prstDash val="solid"/>
              <a:round/>
              <a:headEnd type="none" w="med" len="med"/>
              <a:tailEnd type="none" w="med" len="med"/>
            </a:ln>
            <a:effectLst/>
          </p:spPr>
        </p:cxnSp>
        <p:cxnSp>
          <p:nvCxnSpPr>
            <p:cNvPr id="37" name="Straight Connector 36"/>
            <p:cNvCxnSpPr>
              <a:stCxn id="25" idx="7"/>
              <a:endCxn id="26" idx="3"/>
            </p:cNvCxnSpPr>
            <p:nvPr/>
          </p:nvCxnSpPr>
          <p:spPr bwMode="auto">
            <a:xfrm flipV="1">
              <a:off x="4536455" y="3746814"/>
              <a:ext cx="55308" cy="74778"/>
            </a:xfrm>
            <a:prstGeom prst="line">
              <a:avLst/>
            </a:prstGeom>
            <a:grpFill/>
            <a:ln w="28575" cap="flat" cmpd="sng" algn="ctr">
              <a:solidFill>
                <a:schemeClr val="bg1"/>
              </a:solidFill>
              <a:prstDash val="solid"/>
              <a:round/>
              <a:headEnd type="none" w="med" len="med"/>
              <a:tailEnd type="none" w="med" len="med"/>
            </a:ln>
            <a:effectLst/>
          </p:spPr>
        </p:cxnSp>
        <p:cxnSp>
          <p:nvCxnSpPr>
            <p:cNvPr id="38" name="Straight Connector 37"/>
            <p:cNvCxnSpPr>
              <a:stCxn id="23" idx="6"/>
              <a:endCxn id="22" idx="2"/>
            </p:cNvCxnSpPr>
            <p:nvPr/>
          </p:nvCxnSpPr>
          <p:spPr bwMode="auto">
            <a:xfrm>
              <a:off x="3930221" y="3201988"/>
              <a:ext cx="642013" cy="0"/>
            </a:xfrm>
            <a:prstGeom prst="line">
              <a:avLst/>
            </a:prstGeom>
            <a:grpFill/>
            <a:ln w="28575" cap="flat" cmpd="sng" algn="ctr">
              <a:solidFill>
                <a:schemeClr val="bg1"/>
              </a:solidFill>
              <a:prstDash val="solid"/>
              <a:round/>
              <a:headEnd type="none" w="med" len="med"/>
              <a:tailEnd type="none" w="med" len="med"/>
            </a:ln>
            <a:effectLst/>
          </p:spPr>
        </p:cxnSp>
      </p:grpSp>
      <p:grpSp>
        <p:nvGrpSpPr>
          <p:cNvPr id="70" name="Group 69"/>
          <p:cNvGrpSpPr/>
          <p:nvPr/>
        </p:nvGrpSpPr>
        <p:grpSpPr>
          <a:xfrm>
            <a:off x="1815483" y="5363230"/>
            <a:ext cx="1414308" cy="842362"/>
            <a:chOff x="946371" y="4166207"/>
            <a:chExt cx="1347320" cy="729512"/>
          </a:xfrm>
        </p:grpSpPr>
        <p:sp>
          <p:nvSpPr>
            <p:cNvPr id="71" name="Oval 70"/>
            <p:cNvSpPr>
              <a:spLocks noChangeAspect="1"/>
            </p:cNvSpPr>
            <p:nvPr/>
          </p:nvSpPr>
          <p:spPr bwMode="auto">
            <a:xfrm>
              <a:off x="946371" y="4666104"/>
              <a:ext cx="164916" cy="164916"/>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34" charset="0"/>
                <a:ea typeface="MS PGothic" pitchFamily="34" charset="-128"/>
              </a:endParaRPr>
            </a:p>
          </p:txBody>
        </p:sp>
        <p:sp>
          <p:nvSpPr>
            <p:cNvPr id="72" name="Oval 71"/>
            <p:cNvSpPr>
              <a:spLocks noChangeAspect="1"/>
            </p:cNvSpPr>
            <p:nvPr/>
          </p:nvSpPr>
          <p:spPr bwMode="auto">
            <a:xfrm>
              <a:off x="1287820" y="4241982"/>
              <a:ext cx="181408" cy="181408"/>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34" charset="0"/>
                <a:ea typeface="MS PGothic" pitchFamily="34" charset="-128"/>
              </a:endParaRPr>
            </a:p>
          </p:txBody>
        </p:sp>
        <p:sp>
          <p:nvSpPr>
            <p:cNvPr id="73" name="Oval 72"/>
            <p:cNvSpPr>
              <a:spLocks noChangeAspect="1"/>
            </p:cNvSpPr>
            <p:nvPr/>
          </p:nvSpPr>
          <p:spPr bwMode="auto">
            <a:xfrm>
              <a:off x="1675031" y="4676215"/>
              <a:ext cx="219504" cy="21950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34" charset="0"/>
                <a:ea typeface="MS PGothic" pitchFamily="34" charset="-128"/>
              </a:endParaRPr>
            </a:p>
          </p:txBody>
        </p:sp>
        <p:sp>
          <p:nvSpPr>
            <p:cNvPr id="74" name="Oval 73"/>
            <p:cNvSpPr>
              <a:spLocks noChangeAspect="1"/>
            </p:cNvSpPr>
            <p:nvPr/>
          </p:nvSpPr>
          <p:spPr bwMode="auto">
            <a:xfrm>
              <a:off x="2028092" y="4166207"/>
              <a:ext cx="265599" cy="2655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34" charset="0"/>
                <a:ea typeface="MS PGothic" pitchFamily="34" charset="-128"/>
              </a:endParaRPr>
            </a:p>
          </p:txBody>
        </p:sp>
        <p:cxnSp>
          <p:nvCxnSpPr>
            <p:cNvPr id="75" name="Straight Connector 74"/>
            <p:cNvCxnSpPr>
              <a:stCxn id="71" idx="3"/>
              <a:endCxn id="72" idx="7"/>
            </p:cNvCxnSpPr>
            <p:nvPr/>
          </p:nvCxnSpPr>
          <p:spPr bwMode="auto">
            <a:xfrm flipV="1">
              <a:off x="991983" y="4268549"/>
              <a:ext cx="429217" cy="538320"/>
            </a:xfrm>
            <a:prstGeom prst="line">
              <a:avLst/>
            </a:prstGeom>
            <a:solidFill>
              <a:schemeClr val="accent1"/>
            </a:solidFill>
            <a:ln w="57150" cap="flat" cmpd="sng" algn="ctr">
              <a:solidFill>
                <a:schemeClr val="bg1"/>
              </a:solidFill>
              <a:prstDash val="solid"/>
              <a:round/>
              <a:headEnd type="none" w="med" len="med"/>
              <a:tailEnd type="none" w="med" len="med"/>
            </a:ln>
            <a:effectLst/>
          </p:spPr>
        </p:cxnSp>
        <p:cxnSp>
          <p:nvCxnSpPr>
            <p:cNvPr id="76" name="Straight Connector 75"/>
            <p:cNvCxnSpPr>
              <a:stCxn id="72" idx="1"/>
              <a:endCxn id="73" idx="5"/>
            </p:cNvCxnSpPr>
            <p:nvPr/>
          </p:nvCxnSpPr>
          <p:spPr bwMode="auto">
            <a:xfrm>
              <a:off x="1339296" y="4268549"/>
              <a:ext cx="498184" cy="595024"/>
            </a:xfrm>
            <a:prstGeom prst="line">
              <a:avLst/>
            </a:prstGeom>
            <a:solidFill>
              <a:schemeClr val="accent1"/>
            </a:solidFill>
            <a:ln w="57150" cap="flat" cmpd="sng" algn="ctr">
              <a:solidFill>
                <a:schemeClr val="bg1"/>
              </a:solidFill>
              <a:prstDash val="solid"/>
              <a:round/>
              <a:headEnd type="none" w="med" len="med"/>
              <a:tailEnd type="none" w="med" len="med"/>
            </a:ln>
            <a:effectLst/>
          </p:spPr>
        </p:cxnSp>
        <p:cxnSp>
          <p:nvCxnSpPr>
            <p:cNvPr id="77" name="Straight Connector 76"/>
            <p:cNvCxnSpPr>
              <a:stCxn id="74" idx="7"/>
              <a:endCxn id="73" idx="3"/>
            </p:cNvCxnSpPr>
            <p:nvPr/>
          </p:nvCxnSpPr>
          <p:spPr bwMode="auto">
            <a:xfrm flipH="1">
              <a:off x="1732069" y="4205103"/>
              <a:ext cx="497835" cy="658470"/>
            </a:xfrm>
            <a:prstGeom prst="line">
              <a:avLst/>
            </a:prstGeom>
            <a:solidFill>
              <a:schemeClr val="accent1"/>
            </a:solidFill>
            <a:ln w="57150" cap="flat" cmpd="sng" algn="ctr">
              <a:solidFill>
                <a:schemeClr val="bg1"/>
              </a:solidFill>
              <a:prstDash val="solid"/>
              <a:round/>
              <a:headEnd type="none" w="med" len="med"/>
              <a:tailEnd type="none" w="med" len="med"/>
            </a:ln>
            <a:effectLst/>
          </p:spPr>
        </p:cxnSp>
      </p:grpSp>
      <p:grpSp>
        <p:nvGrpSpPr>
          <p:cNvPr id="78" name="Group 77">
            <a:extLst>
              <a:ext uri="{FF2B5EF4-FFF2-40B4-BE49-F238E27FC236}">
                <a16:creationId xmlns:a16="http://schemas.microsoft.com/office/drawing/2014/main" id="{9F690EFC-5D4C-4B4E-B281-9F36B3C47D97}"/>
              </a:ext>
            </a:extLst>
          </p:cNvPr>
          <p:cNvGrpSpPr>
            <a:grpSpLocks noChangeAspect="1"/>
          </p:cNvGrpSpPr>
          <p:nvPr/>
        </p:nvGrpSpPr>
        <p:grpSpPr>
          <a:xfrm>
            <a:off x="9644486" y="2306029"/>
            <a:ext cx="917074" cy="992324"/>
            <a:chOff x="1302100" y="4658737"/>
            <a:chExt cx="2026717" cy="2193019"/>
          </a:xfrm>
          <a:solidFill>
            <a:schemeClr val="bg1"/>
          </a:solidFill>
        </p:grpSpPr>
        <p:sp>
          <p:nvSpPr>
            <p:cNvPr id="79" name="Freeform 20">
              <a:extLst>
                <a:ext uri="{FF2B5EF4-FFF2-40B4-BE49-F238E27FC236}">
                  <a16:creationId xmlns:a16="http://schemas.microsoft.com/office/drawing/2014/main" id="{E6C5E16B-AC80-4EE4-8F49-9B3EB6043728}"/>
                </a:ext>
              </a:extLst>
            </p:cNvPr>
            <p:cNvSpPr>
              <a:spLocks noEditPoints="1"/>
            </p:cNvSpPr>
            <p:nvPr/>
          </p:nvSpPr>
          <p:spPr bwMode="auto">
            <a:xfrm>
              <a:off x="1803206" y="4658737"/>
              <a:ext cx="1525611" cy="1726781"/>
            </a:xfrm>
            <a:custGeom>
              <a:avLst/>
              <a:gdLst>
                <a:gd name="T0" fmla="*/ 0 w 660"/>
                <a:gd name="T1" fmla="*/ 0 h 747"/>
                <a:gd name="T2" fmla="*/ 0 w 660"/>
                <a:gd name="T3" fmla="*/ 498 h 747"/>
                <a:gd name="T4" fmla="*/ 247 w 660"/>
                <a:gd name="T5" fmla="*/ 747 h 747"/>
                <a:gd name="T6" fmla="*/ 660 w 660"/>
                <a:gd name="T7" fmla="*/ 747 h 747"/>
                <a:gd name="T8" fmla="*/ 660 w 660"/>
                <a:gd name="T9" fmla="*/ 0 h 747"/>
                <a:gd name="T10" fmla="*/ 0 w 660"/>
                <a:gd name="T11" fmla="*/ 0 h 747"/>
                <a:gd name="T12" fmla="*/ 578 w 660"/>
                <a:gd name="T13" fmla="*/ 498 h 747"/>
                <a:gd name="T14" fmla="*/ 247 w 660"/>
                <a:gd name="T15" fmla="*/ 498 h 747"/>
                <a:gd name="T16" fmla="*/ 247 w 660"/>
                <a:gd name="T17" fmla="*/ 415 h 747"/>
                <a:gd name="T18" fmla="*/ 578 w 660"/>
                <a:gd name="T19" fmla="*/ 415 h 747"/>
                <a:gd name="T20" fmla="*/ 578 w 660"/>
                <a:gd name="T21" fmla="*/ 498 h 747"/>
                <a:gd name="T22" fmla="*/ 578 w 660"/>
                <a:gd name="T23" fmla="*/ 332 h 747"/>
                <a:gd name="T24" fmla="*/ 82 w 660"/>
                <a:gd name="T25" fmla="*/ 332 h 747"/>
                <a:gd name="T26" fmla="*/ 82 w 660"/>
                <a:gd name="T27" fmla="*/ 249 h 747"/>
                <a:gd name="T28" fmla="*/ 578 w 660"/>
                <a:gd name="T29" fmla="*/ 249 h 747"/>
                <a:gd name="T30" fmla="*/ 578 w 660"/>
                <a:gd name="T31" fmla="*/ 332 h 747"/>
                <a:gd name="T32" fmla="*/ 578 w 660"/>
                <a:gd name="T33" fmla="*/ 166 h 747"/>
                <a:gd name="T34" fmla="*/ 82 w 660"/>
                <a:gd name="T35" fmla="*/ 166 h 747"/>
                <a:gd name="T36" fmla="*/ 82 w 660"/>
                <a:gd name="T37" fmla="*/ 83 h 747"/>
                <a:gd name="T38" fmla="*/ 578 w 660"/>
                <a:gd name="T39" fmla="*/ 83 h 747"/>
                <a:gd name="T40" fmla="*/ 578 w 660"/>
                <a:gd name="T41" fmla="*/ 166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0" h="747">
                  <a:moveTo>
                    <a:pt x="0" y="0"/>
                  </a:moveTo>
                  <a:cubicBezTo>
                    <a:pt x="0" y="0"/>
                    <a:pt x="0" y="0"/>
                    <a:pt x="0" y="498"/>
                  </a:cubicBezTo>
                  <a:cubicBezTo>
                    <a:pt x="136" y="498"/>
                    <a:pt x="247" y="610"/>
                    <a:pt x="247" y="747"/>
                  </a:cubicBezTo>
                  <a:cubicBezTo>
                    <a:pt x="247" y="747"/>
                    <a:pt x="247" y="747"/>
                    <a:pt x="660" y="747"/>
                  </a:cubicBezTo>
                  <a:cubicBezTo>
                    <a:pt x="660" y="747"/>
                    <a:pt x="660" y="747"/>
                    <a:pt x="660" y="0"/>
                  </a:cubicBezTo>
                  <a:lnTo>
                    <a:pt x="0" y="0"/>
                  </a:lnTo>
                  <a:close/>
                  <a:moveTo>
                    <a:pt x="578" y="498"/>
                  </a:moveTo>
                  <a:cubicBezTo>
                    <a:pt x="578" y="498"/>
                    <a:pt x="578" y="498"/>
                    <a:pt x="247" y="498"/>
                  </a:cubicBezTo>
                  <a:cubicBezTo>
                    <a:pt x="247" y="498"/>
                    <a:pt x="247" y="498"/>
                    <a:pt x="247" y="415"/>
                  </a:cubicBezTo>
                  <a:cubicBezTo>
                    <a:pt x="247" y="415"/>
                    <a:pt x="247" y="415"/>
                    <a:pt x="578" y="415"/>
                  </a:cubicBezTo>
                  <a:lnTo>
                    <a:pt x="578" y="498"/>
                  </a:lnTo>
                  <a:close/>
                  <a:moveTo>
                    <a:pt x="578" y="332"/>
                  </a:moveTo>
                  <a:cubicBezTo>
                    <a:pt x="578" y="332"/>
                    <a:pt x="578" y="332"/>
                    <a:pt x="82" y="332"/>
                  </a:cubicBezTo>
                  <a:cubicBezTo>
                    <a:pt x="82" y="332"/>
                    <a:pt x="82" y="332"/>
                    <a:pt x="82" y="249"/>
                  </a:cubicBezTo>
                  <a:cubicBezTo>
                    <a:pt x="82" y="249"/>
                    <a:pt x="82" y="249"/>
                    <a:pt x="578" y="249"/>
                  </a:cubicBezTo>
                  <a:lnTo>
                    <a:pt x="578" y="332"/>
                  </a:lnTo>
                  <a:close/>
                  <a:moveTo>
                    <a:pt x="578" y="166"/>
                  </a:moveTo>
                  <a:cubicBezTo>
                    <a:pt x="578" y="166"/>
                    <a:pt x="578" y="166"/>
                    <a:pt x="82" y="166"/>
                  </a:cubicBezTo>
                  <a:cubicBezTo>
                    <a:pt x="82" y="166"/>
                    <a:pt x="82" y="166"/>
                    <a:pt x="82" y="83"/>
                  </a:cubicBezTo>
                  <a:cubicBezTo>
                    <a:pt x="82" y="83"/>
                    <a:pt x="82" y="83"/>
                    <a:pt x="578" y="83"/>
                  </a:cubicBezTo>
                  <a:lnTo>
                    <a:pt x="57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80" name="Freeform 24">
              <a:extLst>
                <a:ext uri="{FF2B5EF4-FFF2-40B4-BE49-F238E27FC236}">
                  <a16:creationId xmlns:a16="http://schemas.microsoft.com/office/drawing/2014/main" id="{C2C3FE22-C8F9-43CF-B1A0-1D989F530631}"/>
                </a:ext>
              </a:extLst>
            </p:cNvPr>
            <p:cNvSpPr>
              <a:spLocks noEditPoints="1"/>
            </p:cNvSpPr>
            <p:nvPr/>
          </p:nvSpPr>
          <p:spPr bwMode="auto">
            <a:xfrm>
              <a:off x="1302100" y="5913253"/>
              <a:ext cx="950494" cy="938503"/>
            </a:xfrm>
            <a:custGeom>
              <a:avLst/>
              <a:gdLst>
                <a:gd name="T0" fmla="*/ 324 w 324"/>
                <a:gd name="T1" fmla="*/ 183 h 320"/>
                <a:gd name="T2" fmla="*/ 324 w 324"/>
                <a:gd name="T3" fmla="*/ 137 h 320"/>
                <a:gd name="T4" fmla="*/ 276 w 324"/>
                <a:gd name="T5" fmla="*/ 137 h 320"/>
                <a:gd name="T6" fmla="*/ 259 w 324"/>
                <a:gd name="T7" fmla="*/ 97 h 320"/>
                <a:gd name="T8" fmla="*/ 293 w 324"/>
                <a:gd name="T9" fmla="*/ 63 h 320"/>
                <a:gd name="T10" fmla="*/ 261 w 324"/>
                <a:gd name="T11" fmla="*/ 30 h 320"/>
                <a:gd name="T12" fmla="*/ 226 w 324"/>
                <a:gd name="T13" fmla="*/ 65 h 320"/>
                <a:gd name="T14" fmla="*/ 185 w 324"/>
                <a:gd name="T15" fmla="*/ 48 h 320"/>
                <a:gd name="T16" fmla="*/ 185 w 324"/>
                <a:gd name="T17" fmla="*/ 0 h 320"/>
                <a:gd name="T18" fmla="*/ 139 w 324"/>
                <a:gd name="T19" fmla="*/ 0 h 320"/>
                <a:gd name="T20" fmla="*/ 139 w 324"/>
                <a:gd name="T21" fmla="*/ 48 h 320"/>
                <a:gd name="T22" fmla="*/ 99 w 324"/>
                <a:gd name="T23" fmla="*/ 65 h 320"/>
                <a:gd name="T24" fmla="*/ 64 w 324"/>
                <a:gd name="T25" fmla="*/ 30 h 320"/>
                <a:gd name="T26" fmla="*/ 31 w 324"/>
                <a:gd name="T27" fmla="*/ 63 h 320"/>
                <a:gd name="T28" fmla="*/ 66 w 324"/>
                <a:gd name="T29" fmla="*/ 97 h 320"/>
                <a:gd name="T30" fmla="*/ 49 w 324"/>
                <a:gd name="T31" fmla="*/ 137 h 320"/>
                <a:gd name="T32" fmla="*/ 0 w 324"/>
                <a:gd name="T33" fmla="*/ 137 h 320"/>
                <a:gd name="T34" fmla="*/ 0 w 324"/>
                <a:gd name="T35" fmla="*/ 183 h 320"/>
                <a:gd name="T36" fmla="*/ 49 w 324"/>
                <a:gd name="T37" fmla="*/ 183 h 320"/>
                <a:gd name="T38" fmla="*/ 66 w 324"/>
                <a:gd name="T39" fmla="*/ 223 h 320"/>
                <a:gd name="T40" fmla="*/ 31 w 324"/>
                <a:gd name="T41" fmla="*/ 257 h 320"/>
                <a:gd name="T42" fmla="*/ 64 w 324"/>
                <a:gd name="T43" fmla="*/ 290 h 320"/>
                <a:gd name="T44" fmla="*/ 99 w 324"/>
                <a:gd name="T45" fmla="*/ 256 h 320"/>
                <a:gd name="T46" fmla="*/ 139 w 324"/>
                <a:gd name="T47" fmla="*/ 272 h 320"/>
                <a:gd name="T48" fmla="*/ 139 w 324"/>
                <a:gd name="T49" fmla="*/ 320 h 320"/>
                <a:gd name="T50" fmla="*/ 185 w 324"/>
                <a:gd name="T51" fmla="*/ 320 h 320"/>
                <a:gd name="T52" fmla="*/ 185 w 324"/>
                <a:gd name="T53" fmla="*/ 272 h 320"/>
                <a:gd name="T54" fmla="*/ 226 w 324"/>
                <a:gd name="T55" fmla="*/ 256 h 320"/>
                <a:gd name="T56" fmla="*/ 261 w 324"/>
                <a:gd name="T57" fmla="*/ 290 h 320"/>
                <a:gd name="T58" fmla="*/ 293 w 324"/>
                <a:gd name="T59" fmla="*/ 257 h 320"/>
                <a:gd name="T60" fmla="*/ 259 w 324"/>
                <a:gd name="T61" fmla="*/ 223 h 320"/>
                <a:gd name="T62" fmla="*/ 276 w 324"/>
                <a:gd name="T63" fmla="*/ 183 h 320"/>
                <a:gd name="T64" fmla="*/ 324 w 324"/>
                <a:gd name="T65" fmla="*/ 183 h 320"/>
                <a:gd name="T66" fmla="*/ 162 w 324"/>
                <a:gd name="T67" fmla="*/ 206 h 320"/>
                <a:gd name="T68" fmla="*/ 116 w 324"/>
                <a:gd name="T69" fmla="*/ 160 h 320"/>
                <a:gd name="T70" fmla="*/ 162 w 324"/>
                <a:gd name="T71" fmla="*/ 114 h 320"/>
                <a:gd name="T72" fmla="*/ 209 w 324"/>
                <a:gd name="T73" fmla="*/ 160 h 320"/>
                <a:gd name="T74" fmla="*/ 162 w 324"/>
                <a:gd name="T75" fmla="*/ 20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4" h="320">
                  <a:moveTo>
                    <a:pt x="324" y="183"/>
                  </a:moveTo>
                  <a:cubicBezTo>
                    <a:pt x="324" y="183"/>
                    <a:pt x="324" y="183"/>
                    <a:pt x="324" y="137"/>
                  </a:cubicBezTo>
                  <a:cubicBezTo>
                    <a:pt x="324" y="137"/>
                    <a:pt x="324" y="137"/>
                    <a:pt x="276" y="137"/>
                  </a:cubicBezTo>
                  <a:cubicBezTo>
                    <a:pt x="273" y="122"/>
                    <a:pt x="267" y="109"/>
                    <a:pt x="259" y="97"/>
                  </a:cubicBezTo>
                  <a:cubicBezTo>
                    <a:pt x="259" y="97"/>
                    <a:pt x="259" y="97"/>
                    <a:pt x="293" y="63"/>
                  </a:cubicBezTo>
                  <a:cubicBezTo>
                    <a:pt x="293" y="63"/>
                    <a:pt x="293" y="63"/>
                    <a:pt x="261" y="30"/>
                  </a:cubicBezTo>
                  <a:cubicBezTo>
                    <a:pt x="261" y="30"/>
                    <a:pt x="261" y="30"/>
                    <a:pt x="226" y="65"/>
                  </a:cubicBezTo>
                  <a:cubicBezTo>
                    <a:pt x="214" y="57"/>
                    <a:pt x="200" y="51"/>
                    <a:pt x="185" y="48"/>
                  </a:cubicBezTo>
                  <a:cubicBezTo>
                    <a:pt x="185" y="48"/>
                    <a:pt x="185" y="48"/>
                    <a:pt x="185" y="0"/>
                  </a:cubicBezTo>
                  <a:cubicBezTo>
                    <a:pt x="185" y="0"/>
                    <a:pt x="185" y="0"/>
                    <a:pt x="139" y="0"/>
                  </a:cubicBezTo>
                  <a:cubicBezTo>
                    <a:pt x="139" y="0"/>
                    <a:pt x="139" y="0"/>
                    <a:pt x="139" y="48"/>
                  </a:cubicBezTo>
                  <a:cubicBezTo>
                    <a:pt x="124" y="51"/>
                    <a:pt x="111" y="57"/>
                    <a:pt x="99" y="65"/>
                  </a:cubicBezTo>
                  <a:cubicBezTo>
                    <a:pt x="99" y="65"/>
                    <a:pt x="99" y="65"/>
                    <a:pt x="64" y="30"/>
                  </a:cubicBezTo>
                  <a:cubicBezTo>
                    <a:pt x="64" y="30"/>
                    <a:pt x="64" y="30"/>
                    <a:pt x="31" y="63"/>
                  </a:cubicBezTo>
                  <a:cubicBezTo>
                    <a:pt x="31" y="63"/>
                    <a:pt x="31" y="63"/>
                    <a:pt x="66" y="97"/>
                  </a:cubicBezTo>
                  <a:cubicBezTo>
                    <a:pt x="58" y="109"/>
                    <a:pt x="52" y="122"/>
                    <a:pt x="49" y="137"/>
                  </a:cubicBezTo>
                  <a:cubicBezTo>
                    <a:pt x="49" y="137"/>
                    <a:pt x="49" y="137"/>
                    <a:pt x="0" y="137"/>
                  </a:cubicBezTo>
                  <a:cubicBezTo>
                    <a:pt x="0" y="137"/>
                    <a:pt x="0" y="137"/>
                    <a:pt x="0" y="183"/>
                  </a:cubicBezTo>
                  <a:cubicBezTo>
                    <a:pt x="0" y="183"/>
                    <a:pt x="0" y="183"/>
                    <a:pt x="49" y="183"/>
                  </a:cubicBezTo>
                  <a:cubicBezTo>
                    <a:pt x="52" y="198"/>
                    <a:pt x="58" y="211"/>
                    <a:pt x="66" y="223"/>
                  </a:cubicBezTo>
                  <a:cubicBezTo>
                    <a:pt x="66" y="223"/>
                    <a:pt x="66" y="223"/>
                    <a:pt x="31" y="257"/>
                  </a:cubicBezTo>
                  <a:cubicBezTo>
                    <a:pt x="31" y="257"/>
                    <a:pt x="31" y="257"/>
                    <a:pt x="64" y="290"/>
                  </a:cubicBezTo>
                  <a:cubicBezTo>
                    <a:pt x="64" y="290"/>
                    <a:pt x="64" y="290"/>
                    <a:pt x="99" y="256"/>
                  </a:cubicBezTo>
                  <a:cubicBezTo>
                    <a:pt x="111" y="264"/>
                    <a:pt x="124" y="269"/>
                    <a:pt x="139" y="272"/>
                  </a:cubicBezTo>
                  <a:cubicBezTo>
                    <a:pt x="139" y="272"/>
                    <a:pt x="139" y="272"/>
                    <a:pt x="139" y="320"/>
                  </a:cubicBezTo>
                  <a:cubicBezTo>
                    <a:pt x="139" y="320"/>
                    <a:pt x="139" y="320"/>
                    <a:pt x="185" y="320"/>
                  </a:cubicBezTo>
                  <a:cubicBezTo>
                    <a:pt x="185" y="320"/>
                    <a:pt x="185" y="320"/>
                    <a:pt x="185" y="272"/>
                  </a:cubicBezTo>
                  <a:cubicBezTo>
                    <a:pt x="200" y="269"/>
                    <a:pt x="214" y="264"/>
                    <a:pt x="226" y="256"/>
                  </a:cubicBezTo>
                  <a:cubicBezTo>
                    <a:pt x="226" y="256"/>
                    <a:pt x="226" y="256"/>
                    <a:pt x="261" y="290"/>
                  </a:cubicBezTo>
                  <a:cubicBezTo>
                    <a:pt x="261" y="290"/>
                    <a:pt x="261" y="290"/>
                    <a:pt x="293" y="257"/>
                  </a:cubicBezTo>
                  <a:cubicBezTo>
                    <a:pt x="293" y="257"/>
                    <a:pt x="293" y="257"/>
                    <a:pt x="259" y="223"/>
                  </a:cubicBezTo>
                  <a:cubicBezTo>
                    <a:pt x="267" y="211"/>
                    <a:pt x="273" y="198"/>
                    <a:pt x="276" y="183"/>
                  </a:cubicBezTo>
                  <a:lnTo>
                    <a:pt x="324" y="183"/>
                  </a:lnTo>
                  <a:close/>
                  <a:moveTo>
                    <a:pt x="162" y="206"/>
                  </a:moveTo>
                  <a:cubicBezTo>
                    <a:pt x="137" y="206"/>
                    <a:pt x="116" y="185"/>
                    <a:pt x="116" y="160"/>
                  </a:cubicBezTo>
                  <a:cubicBezTo>
                    <a:pt x="116" y="135"/>
                    <a:pt x="137" y="114"/>
                    <a:pt x="162" y="114"/>
                  </a:cubicBezTo>
                  <a:cubicBezTo>
                    <a:pt x="188" y="114"/>
                    <a:pt x="209" y="135"/>
                    <a:pt x="209" y="160"/>
                  </a:cubicBezTo>
                  <a:cubicBezTo>
                    <a:pt x="209" y="185"/>
                    <a:pt x="188" y="206"/>
                    <a:pt x="162" y="206"/>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en-US"/>
            </a:p>
          </p:txBody>
        </p:sp>
      </p:grpSp>
      <p:grpSp>
        <p:nvGrpSpPr>
          <p:cNvPr id="81" name="Group 80">
            <a:extLst>
              <a:ext uri="{FF2B5EF4-FFF2-40B4-BE49-F238E27FC236}">
                <a16:creationId xmlns:a16="http://schemas.microsoft.com/office/drawing/2014/main" id="{266FB334-3B9D-4C36-90AE-B1FF65CD3961}"/>
              </a:ext>
            </a:extLst>
          </p:cNvPr>
          <p:cNvGrpSpPr>
            <a:grpSpLocks noChangeAspect="1"/>
          </p:cNvGrpSpPr>
          <p:nvPr/>
        </p:nvGrpSpPr>
        <p:grpSpPr>
          <a:xfrm>
            <a:off x="9834983" y="5378939"/>
            <a:ext cx="797513" cy="915544"/>
            <a:chOff x="14346340" y="2109560"/>
            <a:chExt cx="3883026" cy="4457701"/>
          </a:xfrm>
          <a:solidFill>
            <a:schemeClr val="bg1"/>
          </a:solidFill>
        </p:grpSpPr>
        <p:sp>
          <p:nvSpPr>
            <p:cNvPr id="82" name="Freeform 5">
              <a:extLst>
                <a:ext uri="{FF2B5EF4-FFF2-40B4-BE49-F238E27FC236}">
                  <a16:creationId xmlns:a16="http://schemas.microsoft.com/office/drawing/2014/main" id="{273A0131-6E74-434D-A58F-12B30CBBC095}"/>
                </a:ext>
              </a:extLst>
            </p:cNvPr>
            <p:cNvSpPr>
              <a:spLocks noEditPoints="1"/>
            </p:cNvSpPr>
            <p:nvPr/>
          </p:nvSpPr>
          <p:spPr bwMode="auto">
            <a:xfrm>
              <a:off x="14346340" y="2393723"/>
              <a:ext cx="3138488" cy="3486150"/>
            </a:xfrm>
            <a:custGeom>
              <a:avLst/>
              <a:gdLst>
                <a:gd name="T0" fmla="*/ 454 w 739"/>
                <a:gd name="T1" fmla="*/ 769 h 821"/>
                <a:gd name="T2" fmla="*/ 700 w 739"/>
                <a:gd name="T3" fmla="*/ 523 h 821"/>
                <a:gd name="T4" fmla="*/ 739 w 739"/>
                <a:gd name="T5" fmla="*/ 526 h 821"/>
                <a:gd name="T6" fmla="*/ 739 w 739"/>
                <a:gd name="T7" fmla="*/ 16 h 821"/>
                <a:gd name="T8" fmla="*/ 723 w 739"/>
                <a:gd name="T9" fmla="*/ 0 h 821"/>
                <a:gd name="T10" fmla="*/ 588 w 739"/>
                <a:gd name="T11" fmla="*/ 0 h 821"/>
                <a:gd name="T12" fmla="*/ 588 w 739"/>
                <a:gd name="T13" fmla="*/ 34 h 821"/>
                <a:gd name="T14" fmla="*/ 540 w 739"/>
                <a:gd name="T15" fmla="*/ 82 h 821"/>
                <a:gd name="T16" fmla="*/ 199 w 739"/>
                <a:gd name="T17" fmla="*/ 82 h 821"/>
                <a:gd name="T18" fmla="*/ 151 w 739"/>
                <a:gd name="T19" fmla="*/ 34 h 821"/>
                <a:gd name="T20" fmla="*/ 151 w 739"/>
                <a:gd name="T21" fmla="*/ 0 h 821"/>
                <a:gd name="T22" fmla="*/ 16 w 739"/>
                <a:gd name="T23" fmla="*/ 0 h 821"/>
                <a:gd name="T24" fmla="*/ 0 w 739"/>
                <a:gd name="T25" fmla="*/ 16 h 821"/>
                <a:gd name="T26" fmla="*/ 0 w 739"/>
                <a:gd name="T27" fmla="*/ 805 h 821"/>
                <a:gd name="T28" fmla="*/ 16 w 739"/>
                <a:gd name="T29" fmla="*/ 821 h 821"/>
                <a:gd name="T30" fmla="*/ 459 w 739"/>
                <a:gd name="T31" fmla="*/ 821 h 821"/>
                <a:gd name="T32" fmla="*/ 454 w 739"/>
                <a:gd name="T33" fmla="*/ 769 h 821"/>
                <a:gd name="T34" fmla="*/ 142 w 739"/>
                <a:gd name="T35" fmla="*/ 221 h 821"/>
                <a:gd name="T36" fmla="*/ 597 w 739"/>
                <a:gd name="T37" fmla="*/ 221 h 821"/>
                <a:gd name="T38" fmla="*/ 597 w 739"/>
                <a:gd name="T39" fmla="*/ 265 h 821"/>
                <a:gd name="T40" fmla="*/ 142 w 739"/>
                <a:gd name="T41" fmla="*/ 265 h 821"/>
                <a:gd name="T42" fmla="*/ 142 w 739"/>
                <a:gd name="T43" fmla="*/ 221 h 821"/>
                <a:gd name="T44" fmla="*/ 142 w 739"/>
                <a:gd name="T45" fmla="*/ 426 h 821"/>
                <a:gd name="T46" fmla="*/ 597 w 739"/>
                <a:gd name="T47" fmla="*/ 426 h 821"/>
                <a:gd name="T48" fmla="*/ 597 w 739"/>
                <a:gd name="T49" fmla="*/ 470 h 821"/>
                <a:gd name="T50" fmla="*/ 142 w 739"/>
                <a:gd name="T51" fmla="*/ 470 h 821"/>
                <a:gd name="T52" fmla="*/ 142 w 739"/>
                <a:gd name="T53" fmla="*/ 426 h 821"/>
                <a:gd name="T54" fmla="*/ 395 w 739"/>
                <a:gd name="T55" fmla="*/ 674 h 821"/>
                <a:gd name="T56" fmla="*/ 142 w 739"/>
                <a:gd name="T57" fmla="*/ 674 h 821"/>
                <a:gd name="T58" fmla="*/ 142 w 739"/>
                <a:gd name="T59" fmla="*/ 630 h 821"/>
                <a:gd name="T60" fmla="*/ 395 w 739"/>
                <a:gd name="T61" fmla="*/ 630 h 821"/>
                <a:gd name="T62" fmla="*/ 395 w 739"/>
                <a:gd name="T63" fmla="*/ 652 h 821"/>
                <a:gd name="T64" fmla="*/ 395 w 739"/>
                <a:gd name="T65" fmla="*/ 674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9" h="821">
                  <a:moveTo>
                    <a:pt x="454" y="769"/>
                  </a:moveTo>
                  <a:cubicBezTo>
                    <a:pt x="454" y="634"/>
                    <a:pt x="564" y="523"/>
                    <a:pt x="700" y="523"/>
                  </a:cubicBezTo>
                  <a:cubicBezTo>
                    <a:pt x="713" y="523"/>
                    <a:pt x="726" y="524"/>
                    <a:pt x="739" y="526"/>
                  </a:cubicBezTo>
                  <a:cubicBezTo>
                    <a:pt x="739" y="16"/>
                    <a:pt x="739" y="16"/>
                    <a:pt x="739" y="16"/>
                  </a:cubicBezTo>
                  <a:cubicBezTo>
                    <a:pt x="739" y="7"/>
                    <a:pt x="732" y="0"/>
                    <a:pt x="723" y="0"/>
                  </a:cubicBezTo>
                  <a:cubicBezTo>
                    <a:pt x="588" y="0"/>
                    <a:pt x="588" y="0"/>
                    <a:pt x="588" y="0"/>
                  </a:cubicBezTo>
                  <a:cubicBezTo>
                    <a:pt x="588" y="34"/>
                    <a:pt x="588" y="34"/>
                    <a:pt x="588" y="34"/>
                  </a:cubicBezTo>
                  <a:cubicBezTo>
                    <a:pt x="588" y="61"/>
                    <a:pt x="567" y="82"/>
                    <a:pt x="540" y="82"/>
                  </a:cubicBezTo>
                  <a:cubicBezTo>
                    <a:pt x="199" y="82"/>
                    <a:pt x="199" y="82"/>
                    <a:pt x="199" y="82"/>
                  </a:cubicBezTo>
                  <a:cubicBezTo>
                    <a:pt x="172" y="82"/>
                    <a:pt x="151" y="61"/>
                    <a:pt x="151" y="34"/>
                  </a:cubicBezTo>
                  <a:cubicBezTo>
                    <a:pt x="151" y="0"/>
                    <a:pt x="151" y="0"/>
                    <a:pt x="151" y="0"/>
                  </a:cubicBezTo>
                  <a:cubicBezTo>
                    <a:pt x="16" y="0"/>
                    <a:pt x="16" y="0"/>
                    <a:pt x="16" y="0"/>
                  </a:cubicBezTo>
                  <a:cubicBezTo>
                    <a:pt x="8" y="0"/>
                    <a:pt x="0" y="7"/>
                    <a:pt x="0" y="16"/>
                  </a:cubicBezTo>
                  <a:cubicBezTo>
                    <a:pt x="0" y="805"/>
                    <a:pt x="0" y="805"/>
                    <a:pt x="0" y="805"/>
                  </a:cubicBezTo>
                  <a:cubicBezTo>
                    <a:pt x="0" y="814"/>
                    <a:pt x="8" y="821"/>
                    <a:pt x="16" y="821"/>
                  </a:cubicBezTo>
                  <a:cubicBezTo>
                    <a:pt x="459" y="821"/>
                    <a:pt x="459" y="821"/>
                    <a:pt x="459" y="821"/>
                  </a:cubicBezTo>
                  <a:cubicBezTo>
                    <a:pt x="456" y="804"/>
                    <a:pt x="454" y="787"/>
                    <a:pt x="454" y="769"/>
                  </a:cubicBezTo>
                  <a:close/>
                  <a:moveTo>
                    <a:pt x="142" y="221"/>
                  </a:moveTo>
                  <a:cubicBezTo>
                    <a:pt x="597" y="221"/>
                    <a:pt x="597" y="221"/>
                    <a:pt x="597" y="221"/>
                  </a:cubicBezTo>
                  <a:cubicBezTo>
                    <a:pt x="597" y="265"/>
                    <a:pt x="597" y="265"/>
                    <a:pt x="597" y="265"/>
                  </a:cubicBezTo>
                  <a:cubicBezTo>
                    <a:pt x="142" y="265"/>
                    <a:pt x="142" y="265"/>
                    <a:pt x="142" y="265"/>
                  </a:cubicBezTo>
                  <a:lnTo>
                    <a:pt x="142" y="221"/>
                  </a:lnTo>
                  <a:close/>
                  <a:moveTo>
                    <a:pt x="142" y="426"/>
                  </a:moveTo>
                  <a:cubicBezTo>
                    <a:pt x="597" y="426"/>
                    <a:pt x="597" y="426"/>
                    <a:pt x="597" y="426"/>
                  </a:cubicBezTo>
                  <a:cubicBezTo>
                    <a:pt x="597" y="470"/>
                    <a:pt x="597" y="470"/>
                    <a:pt x="597" y="470"/>
                  </a:cubicBezTo>
                  <a:cubicBezTo>
                    <a:pt x="142" y="470"/>
                    <a:pt x="142" y="470"/>
                    <a:pt x="142" y="470"/>
                  </a:cubicBezTo>
                  <a:lnTo>
                    <a:pt x="142" y="426"/>
                  </a:lnTo>
                  <a:close/>
                  <a:moveTo>
                    <a:pt x="395" y="674"/>
                  </a:moveTo>
                  <a:cubicBezTo>
                    <a:pt x="142" y="674"/>
                    <a:pt x="142" y="674"/>
                    <a:pt x="142" y="674"/>
                  </a:cubicBezTo>
                  <a:cubicBezTo>
                    <a:pt x="142" y="630"/>
                    <a:pt x="142" y="630"/>
                    <a:pt x="142" y="630"/>
                  </a:cubicBezTo>
                  <a:cubicBezTo>
                    <a:pt x="395" y="630"/>
                    <a:pt x="395" y="630"/>
                    <a:pt x="395" y="630"/>
                  </a:cubicBezTo>
                  <a:cubicBezTo>
                    <a:pt x="395" y="652"/>
                    <a:pt x="395" y="652"/>
                    <a:pt x="395" y="652"/>
                  </a:cubicBezTo>
                  <a:lnTo>
                    <a:pt x="395" y="674"/>
                  </a:lnTo>
                  <a:close/>
                </a:path>
              </a:pathLst>
            </a:custGeom>
            <a:grpFill/>
            <a:ln w="9525">
              <a:noFill/>
              <a:miter lim="800000"/>
            </a:ln>
          </p:spPr>
          <p:txBody>
            <a:bodyPr vert="horz" wrap="square" lIns="91440" tIns="45720" rIns="91440" bIns="45720" numCol="1" anchor="t" anchorCtr="0" compatLnSpc="1">
              <a:prstTxWarp prst="textNoShape">
                <a:avLst/>
              </a:prstTxWarp>
            </a:bodyPr>
            <a:lstStyle/>
            <a:p>
              <a:endParaRPr lang="en-US"/>
            </a:p>
          </p:txBody>
        </p:sp>
        <p:sp>
          <p:nvSpPr>
            <p:cNvPr id="83" name="Freeform 6">
              <a:extLst>
                <a:ext uri="{FF2B5EF4-FFF2-40B4-BE49-F238E27FC236}">
                  <a16:creationId xmlns:a16="http://schemas.microsoft.com/office/drawing/2014/main" id="{FD01A8F3-FBA7-4E8C-9937-F88F63DB165D}"/>
                </a:ext>
              </a:extLst>
            </p:cNvPr>
            <p:cNvSpPr>
              <a:spLocks/>
            </p:cNvSpPr>
            <p:nvPr/>
          </p:nvSpPr>
          <p:spPr bwMode="auto">
            <a:xfrm>
              <a:off x="15124216" y="2109560"/>
              <a:ext cx="1584325" cy="496888"/>
            </a:xfrm>
            <a:custGeom>
              <a:avLst/>
              <a:gdLst>
                <a:gd name="T0" fmla="*/ 0 w 373"/>
                <a:gd name="T1" fmla="*/ 101 h 117"/>
                <a:gd name="T2" fmla="*/ 16 w 373"/>
                <a:gd name="T3" fmla="*/ 117 h 117"/>
                <a:gd name="T4" fmla="*/ 357 w 373"/>
                <a:gd name="T5" fmla="*/ 117 h 117"/>
                <a:gd name="T6" fmla="*/ 373 w 373"/>
                <a:gd name="T7" fmla="*/ 101 h 117"/>
                <a:gd name="T8" fmla="*/ 373 w 373"/>
                <a:gd name="T9" fmla="*/ 51 h 117"/>
                <a:gd name="T10" fmla="*/ 373 w 373"/>
                <a:gd name="T11" fmla="*/ 16 h 117"/>
                <a:gd name="T12" fmla="*/ 357 w 373"/>
                <a:gd name="T13" fmla="*/ 0 h 117"/>
                <a:gd name="T14" fmla="*/ 16 w 373"/>
                <a:gd name="T15" fmla="*/ 0 h 117"/>
                <a:gd name="T16" fmla="*/ 0 w 373"/>
                <a:gd name="T17" fmla="*/ 16 h 117"/>
                <a:gd name="T18" fmla="*/ 0 w 373"/>
                <a:gd name="T19" fmla="*/ 51 h 117"/>
                <a:gd name="T20" fmla="*/ 0 w 373"/>
                <a:gd name="T21" fmla="*/ 10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3" h="117">
                  <a:moveTo>
                    <a:pt x="0" y="101"/>
                  </a:moveTo>
                  <a:cubicBezTo>
                    <a:pt x="0" y="110"/>
                    <a:pt x="7" y="117"/>
                    <a:pt x="16" y="117"/>
                  </a:cubicBezTo>
                  <a:cubicBezTo>
                    <a:pt x="357" y="117"/>
                    <a:pt x="357" y="117"/>
                    <a:pt x="357" y="117"/>
                  </a:cubicBezTo>
                  <a:cubicBezTo>
                    <a:pt x="366" y="117"/>
                    <a:pt x="373" y="110"/>
                    <a:pt x="373" y="101"/>
                  </a:cubicBezTo>
                  <a:cubicBezTo>
                    <a:pt x="373" y="51"/>
                    <a:pt x="373" y="51"/>
                    <a:pt x="373" y="51"/>
                  </a:cubicBezTo>
                  <a:cubicBezTo>
                    <a:pt x="373" y="16"/>
                    <a:pt x="373" y="16"/>
                    <a:pt x="373" y="16"/>
                  </a:cubicBezTo>
                  <a:cubicBezTo>
                    <a:pt x="373" y="7"/>
                    <a:pt x="366" y="0"/>
                    <a:pt x="357" y="0"/>
                  </a:cubicBezTo>
                  <a:cubicBezTo>
                    <a:pt x="16" y="0"/>
                    <a:pt x="16" y="0"/>
                    <a:pt x="16" y="0"/>
                  </a:cubicBezTo>
                  <a:cubicBezTo>
                    <a:pt x="7" y="0"/>
                    <a:pt x="0" y="7"/>
                    <a:pt x="0" y="16"/>
                  </a:cubicBezTo>
                  <a:cubicBezTo>
                    <a:pt x="0" y="51"/>
                    <a:pt x="0" y="51"/>
                    <a:pt x="0" y="51"/>
                  </a:cubicBezTo>
                  <a:lnTo>
                    <a:pt x="0" y="101"/>
                  </a:lnTo>
                  <a:close/>
                </a:path>
              </a:pathLst>
            </a:custGeom>
            <a:grpFill/>
            <a:ln w="9525">
              <a:noFill/>
              <a:miter lim="800000"/>
            </a:ln>
          </p:spPr>
          <p:txBody>
            <a:bodyPr vert="horz" wrap="square" lIns="91440" tIns="45720" rIns="91440" bIns="45720" numCol="1" anchor="t" anchorCtr="0" compatLnSpc="1">
              <a:prstTxWarp prst="textNoShape">
                <a:avLst/>
              </a:prstTxWarp>
            </a:bodyPr>
            <a:lstStyle/>
            <a:p>
              <a:endParaRPr lang="en-US"/>
            </a:p>
          </p:txBody>
        </p:sp>
        <p:sp>
          <p:nvSpPr>
            <p:cNvPr id="84" name="Freeform 7">
              <a:extLst>
                <a:ext uri="{FF2B5EF4-FFF2-40B4-BE49-F238E27FC236}">
                  <a16:creationId xmlns:a16="http://schemas.microsoft.com/office/drawing/2014/main" id="{AF8D9602-6228-44DB-86E8-D2743D06D863}"/>
                </a:ext>
              </a:extLst>
            </p:cNvPr>
            <p:cNvSpPr>
              <a:spLocks noEditPoints="1"/>
            </p:cNvSpPr>
            <p:nvPr/>
          </p:nvSpPr>
          <p:spPr bwMode="auto">
            <a:xfrm>
              <a:off x="16411678" y="4749573"/>
              <a:ext cx="1817688" cy="1817688"/>
            </a:xfrm>
            <a:custGeom>
              <a:avLst/>
              <a:gdLst>
                <a:gd name="T0" fmla="*/ 285 w 428"/>
                <a:gd name="T1" fmla="*/ 13 h 428"/>
                <a:gd name="T2" fmla="*/ 269 w 428"/>
                <a:gd name="T3" fmla="*/ 8 h 428"/>
                <a:gd name="T4" fmla="*/ 253 w 428"/>
                <a:gd name="T5" fmla="*/ 4 h 428"/>
                <a:gd name="T6" fmla="*/ 214 w 428"/>
                <a:gd name="T7" fmla="*/ 0 h 428"/>
                <a:gd name="T8" fmla="*/ 0 w 428"/>
                <a:gd name="T9" fmla="*/ 214 h 428"/>
                <a:gd name="T10" fmla="*/ 6 w 428"/>
                <a:gd name="T11" fmla="*/ 266 h 428"/>
                <a:gd name="T12" fmla="*/ 11 w 428"/>
                <a:gd name="T13" fmla="*/ 282 h 428"/>
                <a:gd name="T14" fmla="*/ 17 w 428"/>
                <a:gd name="T15" fmla="*/ 298 h 428"/>
                <a:gd name="T16" fmla="*/ 214 w 428"/>
                <a:gd name="T17" fmla="*/ 428 h 428"/>
                <a:gd name="T18" fmla="*/ 428 w 428"/>
                <a:gd name="T19" fmla="*/ 214 h 428"/>
                <a:gd name="T20" fmla="*/ 285 w 428"/>
                <a:gd name="T21" fmla="*/ 13 h 428"/>
                <a:gd name="T22" fmla="*/ 285 w 428"/>
                <a:gd name="T23" fmla="*/ 213 h 428"/>
                <a:gd name="T24" fmla="*/ 269 w 428"/>
                <a:gd name="T25" fmla="*/ 232 h 428"/>
                <a:gd name="T26" fmla="*/ 253 w 428"/>
                <a:gd name="T27" fmla="*/ 252 h 428"/>
                <a:gd name="T28" fmla="*/ 241 w 428"/>
                <a:gd name="T29" fmla="*/ 266 h 428"/>
                <a:gd name="T30" fmla="*/ 228 w 428"/>
                <a:gd name="T31" fmla="*/ 282 h 428"/>
                <a:gd name="T32" fmla="*/ 215 w 428"/>
                <a:gd name="T33" fmla="*/ 298 h 428"/>
                <a:gd name="T34" fmla="*/ 209 w 428"/>
                <a:gd name="T35" fmla="*/ 305 h 428"/>
                <a:gd name="T36" fmla="*/ 197 w 428"/>
                <a:gd name="T37" fmla="*/ 311 h 428"/>
                <a:gd name="T38" fmla="*/ 196 w 428"/>
                <a:gd name="T39" fmla="*/ 311 h 428"/>
                <a:gd name="T40" fmla="*/ 185 w 428"/>
                <a:gd name="T41" fmla="*/ 306 h 428"/>
                <a:gd name="T42" fmla="*/ 177 w 428"/>
                <a:gd name="T43" fmla="*/ 298 h 428"/>
                <a:gd name="T44" fmla="*/ 161 w 428"/>
                <a:gd name="T45" fmla="*/ 282 h 428"/>
                <a:gd name="T46" fmla="*/ 145 w 428"/>
                <a:gd name="T47" fmla="*/ 266 h 428"/>
                <a:gd name="T48" fmla="*/ 86 w 428"/>
                <a:gd name="T49" fmla="*/ 206 h 428"/>
                <a:gd name="T50" fmla="*/ 109 w 428"/>
                <a:gd name="T51" fmla="*/ 183 h 428"/>
                <a:gd name="T52" fmla="*/ 190 w 428"/>
                <a:gd name="T53" fmla="*/ 266 h 428"/>
                <a:gd name="T54" fmla="*/ 195 w 428"/>
                <a:gd name="T55" fmla="*/ 271 h 428"/>
                <a:gd name="T56" fmla="*/ 200 w 428"/>
                <a:gd name="T57" fmla="*/ 266 h 428"/>
                <a:gd name="T58" fmla="*/ 253 w 428"/>
                <a:gd name="T59" fmla="*/ 201 h 428"/>
                <a:gd name="T60" fmla="*/ 269 w 428"/>
                <a:gd name="T61" fmla="*/ 182 h 428"/>
                <a:gd name="T62" fmla="*/ 285 w 428"/>
                <a:gd name="T63" fmla="*/ 163 h 428"/>
                <a:gd name="T64" fmla="*/ 318 w 428"/>
                <a:gd name="T65" fmla="*/ 123 h 428"/>
                <a:gd name="T66" fmla="*/ 343 w 428"/>
                <a:gd name="T67" fmla="*/ 143 h 428"/>
                <a:gd name="T68" fmla="*/ 285 w 428"/>
                <a:gd name="T69" fmla="*/ 21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8" h="428">
                  <a:moveTo>
                    <a:pt x="285" y="13"/>
                  </a:moveTo>
                  <a:cubicBezTo>
                    <a:pt x="280" y="11"/>
                    <a:pt x="274" y="9"/>
                    <a:pt x="269" y="8"/>
                  </a:cubicBezTo>
                  <a:cubicBezTo>
                    <a:pt x="264" y="6"/>
                    <a:pt x="258" y="5"/>
                    <a:pt x="253" y="4"/>
                  </a:cubicBezTo>
                  <a:cubicBezTo>
                    <a:pt x="240" y="2"/>
                    <a:pt x="227" y="0"/>
                    <a:pt x="214" y="0"/>
                  </a:cubicBezTo>
                  <a:cubicBezTo>
                    <a:pt x="96" y="0"/>
                    <a:pt x="0" y="96"/>
                    <a:pt x="0" y="214"/>
                  </a:cubicBezTo>
                  <a:cubicBezTo>
                    <a:pt x="0" y="232"/>
                    <a:pt x="2" y="249"/>
                    <a:pt x="6" y="266"/>
                  </a:cubicBezTo>
                  <a:cubicBezTo>
                    <a:pt x="7" y="271"/>
                    <a:pt x="9" y="277"/>
                    <a:pt x="11" y="282"/>
                  </a:cubicBezTo>
                  <a:cubicBezTo>
                    <a:pt x="12" y="287"/>
                    <a:pt x="14" y="293"/>
                    <a:pt x="17" y="298"/>
                  </a:cubicBezTo>
                  <a:cubicBezTo>
                    <a:pt x="49" y="374"/>
                    <a:pt x="125" y="428"/>
                    <a:pt x="214" y="428"/>
                  </a:cubicBezTo>
                  <a:cubicBezTo>
                    <a:pt x="332" y="428"/>
                    <a:pt x="428" y="332"/>
                    <a:pt x="428" y="214"/>
                  </a:cubicBezTo>
                  <a:cubicBezTo>
                    <a:pt x="428" y="121"/>
                    <a:pt x="368" y="42"/>
                    <a:pt x="285" y="13"/>
                  </a:cubicBezTo>
                  <a:close/>
                  <a:moveTo>
                    <a:pt x="285" y="213"/>
                  </a:moveTo>
                  <a:cubicBezTo>
                    <a:pt x="269" y="232"/>
                    <a:pt x="269" y="232"/>
                    <a:pt x="269" y="232"/>
                  </a:cubicBezTo>
                  <a:cubicBezTo>
                    <a:pt x="253" y="252"/>
                    <a:pt x="253" y="252"/>
                    <a:pt x="253" y="252"/>
                  </a:cubicBezTo>
                  <a:cubicBezTo>
                    <a:pt x="241" y="266"/>
                    <a:pt x="241" y="266"/>
                    <a:pt x="241" y="266"/>
                  </a:cubicBezTo>
                  <a:cubicBezTo>
                    <a:pt x="228" y="282"/>
                    <a:pt x="228" y="282"/>
                    <a:pt x="228" y="282"/>
                  </a:cubicBezTo>
                  <a:cubicBezTo>
                    <a:pt x="215" y="298"/>
                    <a:pt x="215" y="298"/>
                    <a:pt x="215" y="298"/>
                  </a:cubicBezTo>
                  <a:cubicBezTo>
                    <a:pt x="209" y="305"/>
                    <a:pt x="209" y="305"/>
                    <a:pt x="209" y="305"/>
                  </a:cubicBezTo>
                  <a:cubicBezTo>
                    <a:pt x="206" y="308"/>
                    <a:pt x="202" y="311"/>
                    <a:pt x="197" y="311"/>
                  </a:cubicBezTo>
                  <a:cubicBezTo>
                    <a:pt x="197" y="311"/>
                    <a:pt x="197" y="311"/>
                    <a:pt x="196" y="311"/>
                  </a:cubicBezTo>
                  <a:cubicBezTo>
                    <a:pt x="192" y="311"/>
                    <a:pt x="188" y="309"/>
                    <a:pt x="185" y="306"/>
                  </a:cubicBezTo>
                  <a:cubicBezTo>
                    <a:pt x="177" y="298"/>
                    <a:pt x="177" y="298"/>
                    <a:pt x="177" y="298"/>
                  </a:cubicBezTo>
                  <a:cubicBezTo>
                    <a:pt x="161" y="282"/>
                    <a:pt x="161" y="282"/>
                    <a:pt x="161" y="282"/>
                  </a:cubicBezTo>
                  <a:cubicBezTo>
                    <a:pt x="145" y="266"/>
                    <a:pt x="145" y="266"/>
                    <a:pt x="145" y="266"/>
                  </a:cubicBezTo>
                  <a:cubicBezTo>
                    <a:pt x="86" y="206"/>
                    <a:pt x="86" y="206"/>
                    <a:pt x="86" y="206"/>
                  </a:cubicBezTo>
                  <a:cubicBezTo>
                    <a:pt x="109" y="183"/>
                    <a:pt x="109" y="183"/>
                    <a:pt x="109" y="183"/>
                  </a:cubicBezTo>
                  <a:cubicBezTo>
                    <a:pt x="190" y="266"/>
                    <a:pt x="190" y="266"/>
                    <a:pt x="190" y="266"/>
                  </a:cubicBezTo>
                  <a:cubicBezTo>
                    <a:pt x="195" y="271"/>
                    <a:pt x="195" y="271"/>
                    <a:pt x="195" y="271"/>
                  </a:cubicBezTo>
                  <a:cubicBezTo>
                    <a:pt x="200" y="266"/>
                    <a:pt x="200" y="266"/>
                    <a:pt x="200" y="266"/>
                  </a:cubicBezTo>
                  <a:cubicBezTo>
                    <a:pt x="253" y="201"/>
                    <a:pt x="253" y="201"/>
                    <a:pt x="253" y="201"/>
                  </a:cubicBezTo>
                  <a:cubicBezTo>
                    <a:pt x="269" y="182"/>
                    <a:pt x="269" y="182"/>
                    <a:pt x="269" y="182"/>
                  </a:cubicBezTo>
                  <a:cubicBezTo>
                    <a:pt x="285" y="163"/>
                    <a:pt x="285" y="163"/>
                    <a:pt x="285" y="163"/>
                  </a:cubicBezTo>
                  <a:cubicBezTo>
                    <a:pt x="318" y="123"/>
                    <a:pt x="318" y="123"/>
                    <a:pt x="318" y="123"/>
                  </a:cubicBezTo>
                  <a:cubicBezTo>
                    <a:pt x="343" y="143"/>
                    <a:pt x="343" y="143"/>
                    <a:pt x="343" y="143"/>
                  </a:cubicBezTo>
                  <a:lnTo>
                    <a:pt x="285" y="213"/>
                  </a:lnTo>
                  <a:close/>
                </a:path>
              </a:pathLst>
            </a:custGeom>
            <a:grpFill/>
            <a:ln w="9525">
              <a:noFill/>
              <a:miter lim="800000"/>
            </a:ln>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FC9B3AF4-9F60-4477-93FE-8062D59CB65B}"/>
              </a:ext>
            </a:extLst>
          </p:cNvPr>
          <p:cNvGrpSpPr/>
          <p:nvPr/>
        </p:nvGrpSpPr>
        <p:grpSpPr>
          <a:xfrm>
            <a:off x="5959815" y="5402577"/>
            <a:ext cx="820367" cy="819511"/>
            <a:chOff x="9097963" y="-203201"/>
            <a:chExt cx="1520825" cy="1519239"/>
          </a:xfrm>
          <a:solidFill>
            <a:schemeClr val="bg1"/>
          </a:solidFill>
        </p:grpSpPr>
        <p:sp>
          <p:nvSpPr>
            <p:cNvPr id="86" name="Freeform 30">
              <a:extLst>
                <a:ext uri="{FF2B5EF4-FFF2-40B4-BE49-F238E27FC236}">
                  <a16:creationId xmlns:a16="http://schemas.microsoft.com/office/drawing/2014/main" id="{4E43D932-CC8C-40AF-8C55-6EAB2E608B34}"/>
                </a:ext>
              </a:extLst>
            </p:cNvPr>
            <p:cNvSpPr>
              <a:spLocks/>
            </p:cNvSpPr>
            <p:nvPr/>
          </p:nvSpPr>
          <p:spPr bwMode="auto">
            <a:xfrm>
              <a:off x="9261475" y="681038"/>
              <a:ext cx="1357313" cy="635000"/>
            </a:xfrm>
            <a:custGeom>
              <a:avLst/>
              <a:gdLst>
                <a:gd name="T0" fmla="*/ 870 w 1071"/>
                <a:gd name="T1" fmla="*/ 0 h 501"/>
                <a:gd name="T2" fmla="*/ 478 w 1071"/>
                <a:gd name="T3" fmla="*/ 284 h 501"/>
                <a:gd name="T4" fmla="*/ 318 w 1071"/>
                <a:gd name="T5" fmla="*/ 246 h 501"/>
                <a:gd name="T6" fmla="*/ 397 w 1071"/>
                <a:gd name="T7" fmla="*/ 191 h 501"/>
                <a:gd name="T8" fmla="*/ 0 w 1071"/>
                <a:gd name="T9" fmla="*/ 3 h 501"/>
                <a:gd name="T10" fmla="*/ 36 w 1071"/>
                <a:gd name="T11" fmla="*/ 441 h 501"/>
                <a:gd name="T12" fmla="*/ 130 w 1071"/>
                <a:gd name="T13" fmla="*/ 376 h 501"/>
                <a:gd name="T14" fmla="*/ 473 w 1071"/>
                <a:gd name="T15" fmla="*/ 494 h 501"/>
                <a:gd name="T16" fmla="*/ 1071 w 1071"/>
                <a:gd name="T17" fmla="*/ 59 h 501"/>
                <a:gd name="T18" fmla="*/ 870 w 1071"/>
                <a:gd name="T19"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1" h="501">
                  <a:moveTo>
                    <a:pt x="870" y="0"/>
                  </a:moveTo>
                  <a:cubicBezTo>
                    <a:pt x="819" y="172"/>
                    <a:pt x="658" y="289"/>
                    <a:pt x="478" y="284"/>
                  </a:cubicBezTo>
                  <a:cubicBezTo>
                    <a:pt x="422" y="283"/>
                    <a:pt x="368" y="270"/>
                    <a:pt x="318" y="246"/>
                  </a:cubicBezTo>
                  <a:cubicBezTo>
                    <a:pt x="397" y="191"/>
                    <a:pt x="397" y="191"/>
                    <a:pt x="397" y="191"/>
                  </a:cubicBezTo>
                  <a:cubicBezTo>
                    <a:pt x="0" y="3"/>
                    <a:pt x="0" y="3"/>
                    <a:pt x="0" y="3"/>
                  </a:cubicBezTo>
                  <a:cubicBezTo>
                    <a:pt x="36" y="441"/>
                    <a:pt x="36" y="441"/>
                    <a:pt x="36" y="441"/>
                  </a:cubicBezTo>
                  <a:cubicBezTo>
                    <a:pt x="130" y="376"/>
                    <a:pt x="130" y="376"/>
                    <a:pt x="130" y="376"/>
                  </a:cubicBezTo>
                  <a:cubicBezTo>
                    <a:pt x="229" y="449"/>
                    <a:pt x="349" y="490"/>
                    <a:pt x="473" y="494"/>
                  </a:cubicBezTo>
                  <a:cubicBezTo>
                    <a:pt x="747" y="501"/>
                    <a:pt x="993" y="322"/>
                    <a:pt x="1071" y="59"/>
                  </a:cubicBezTo>
                  <a:cubicBezTo>
                    <a:pt x="870" y="0"/>
                    <a:pt x="870" y="0"/>
                    <a:pt x="87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31">
              <a:extLst>
                <a:ext uri="{FF2B5EF4-FFF2-40B4-BE49-F238E27FC236}">
                  <a16:creationId xmlns:a16="http://schemas.microsoft.com/office/drawing/2014/main" id="{8AFC53C3-105E-4D1E-B67D-E5DEF7C4A1E6}"/>
                </a:ext>
              </a:extLst>
            </p:cNvPr>
            <p:cNvSpPr>
              <a:spLocks/>
            </p:cNvSpPr>
            <p:nvPr/>
          </p:nvSpPr>
          <p:spPr bwMode="auto">
            <a:xfrm>
              <a:off x="9097963" y="-203201"/>
              <a:ext cx="1357313" cy="635000"/>
            </a:xfrm>
            <a:custGeom>
              <a:avLst/>
              <a:gdLst>
                <a:gd name="T0" fmla="*/ 1071 w 1071"/>
                <a:gd name="T1" fmla="*/ 498 h 501"/>
                <a:gd name="T2" fmla="*/ 1035 w 1071"/>
                <a:gd name="T3" fmla="*/ 60 h 501"/>
                <a:gd name="T4" fmla="*/ 941 w 1071"/>
                <a:gd name="T5" fmla="*/ 125 h 501"/>
                <a:gd name="T6" fmla="*/ 598 w 1071"/>
                <a:gd name="T7" fmla="*/ 7 h 501"/>
                <a:gd name="T8" fmla="*/ 0 w 1071"/>
                <a:gd name="T9" fmla="*/ 442 h 501"/>
                <a:gd name="T10" fmla="*/ 201 w 1071"/>
                <a:gd name="T11" fmla="*/ 501 h 501"/>
                <a:gd name="T12" fmla="*/ 593 w 1071"/>
                <a:gd name="T13" fmla="*/ 217 h 501"/>
                <a:gd name="T14" fmla="*/ 753 w 1071"/>
                <a:gd name="T15" fmla="*/ 255 h 501"/>
                <a:gd name="T16" fmla="*/ 674 w 1071"/>
                <a:gd name="T17" fmla="*/ 310 h 501"/>
                <a:gd name="T18" fmla="*/ 1071 w 1071"/>
                <a:gd name="T19" fmla="*/ 498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1" h="501">
                  <a:moveTo>
                    <a:pt x="1071" y="498"/>
                  </a:moveTo>
                  <a:cubicBezTo>
                    <a:pt x="1035" y="60"/>
                    <a:pt x="1035" y="60"/>
                    <a:pt x="1035" y="60"/>
                  </a:cubicBezTo>
                  <a:cubicBezTo>
                    <a:pt x="941" y="125"/>
                    <a:pt x="941" y="125"/>
                    <a:pt x="941" y="125"/>
                  </a:cubicBezTo>
                  <a:cubicBezTo>
                    <a:pt x="842" y="52"/>
                    <a:pt x="722" y="11"/>
                    <a:pt x="598" y="7"/>
                  </a:cubicBezTo>
                  <a:cubicBezTo>
                    <a:pt x="324" y="0"/>
                    <a:pt x="78" y="179"/>
                    <a:pt x="0" y="442"/>
                  </a:cubicBezTo>
                  <a:cubicBezTo>
                    <a:pt x="201" y="501"/>
                    <a:pt x="201" y="501"/>
                    <a:pt x="201" y="501"/>
                  </a:cubicBezTo>
                  <a:cubicBezTo>
                    <a:pt x="252" y="329"/>
                    <a:pt x="413" y="212"/>
                    <a:pt x="593" y="217"/>
                  </a:cubicBezTo>
                  <a:cubicBezTo>
                    <a:pt x="649" y="218"/>
                    <a:pt x="703" y="231"/>
                    <a:pt x="753" y="255"/>
                  </a:cubicBezTo>
                  <a:cubicBezTo>
                    <a:pt x="674" y="310"/>
                    <a:pt x="674" y="310"/>
                    <a:pt x="674" y="310"/>
                  </a:cubicBezTo>
                  <a:cubicBezTo>
                    <a:pt x="1071" y="498"/>
                    <a:pt x="1071" y="498"/>
                    <a:pt x="1071" y="4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8" name="Group 87">
            <a:extLst>
              <a:ext uri="{FF2B5EF4-FFF2-40B4-BE49-F238E27FC236}">
                <a16:creationId xmlns:a16="http://schemas.microsoft.com/office/drawing/2014/main" id="{7380F017-40AF-4C05-8393-CAA7C9CE3E31}"/>
              </a:ext>
            </a:extLst>
          </p:cNvPr>
          <p:cNvGrpSpPr/>
          <p:nvPr/>
        </p:nvGrpSpPr>
        <p:grpSpPr>
          <a:xfrm>
            <a:off x="5943836" y="2251049"/>
            <a:ext cx="816696" cy="832481"/>
            <a:chOff x="10375901" y="5135563"/>
            <a:chExt cx="1889125" cy="1925637"/>
          </a:xfrm>
          <a:solidFill>
            <a:schemeClr val="bg1"/>
          </a:solidFill>
        </p:grpSpPr>
        <p:sp>
          <p:nvSpPr>
            <p:cNvPr id="89" name="Freeform 151">
              <a:extLst>
                <a:ext uri="{FF2B5EF4-FFF2-40B4-BE49-F238E27FC236}">
                  <a16:creationId xmlns:a16="http://schemas.microsoft.com/office/drawing/2014/main" id="{DAC66B24-5A74-4F99-9B8B-3C6D46FAEA79}"/>
                </a:ext>
              </a:extLst>
            </p:cNvPr>
            <p:cNvSpPr>
              <a:spLocks/>
            </p:cNvSpPr>
            <p:nvPr/>
          </p:nvSpPr>
          <p:spPr bwMode="auto">
            <a:xfrm>
              <a:off x="11387138" y="6167438"/>
              <a:ext cx="455613" cy="381000"/>
            </a:xfrm>
            <a:custGeom>
              <a:avLst/>
              <a:gdLst>
                <a:gd name="T0" fmla="*/ 0 w 290"/>
                <a:gd name="T1" fmla="*/ 177 h 242"/>
                <a:gd name="T2" fmla="*/ 231 w 290"/>
                <a:gd name="T3" fmla="*/ 242 h 242"/>
                <a:gd name="T4" fmla="*/ 290 w 290"/>
                <a:gd name="T5" fmla="*/ 0 h 242"/>
                <a:gd name="T6" fmla="*/ 0 w 290"/>
                <a:gd name="T7" fmla="*/ 0 h 242"/>
                <a:gd name="T8" fmla="*/ 0 w 290"/>
                <a:gd name="T9" fmla="*/ 177 h 242"/>
              </a:gdLst>
              <a:ahLst/>
              <a:cxnLst>
                <a:cxn ang="0">
                  <a:pos x="T0" y="T1"/>
                </a:cxn>
                <a:cxn ang="0">
                  <a:pos x="T2" y="T3"/>
                </a:cxn>
                <a:cxn ang="0">
                  <a:pos x="T4" y="T5"/>
                </a:cxn>
                <a:cxn ang="0">
                  <a:pos x="T6" y="T7"/>
                </a:cxn>
                <a:cxn ang="0">
                  <a:pos x="T8" y="T9"/>
                </a:cxn>
              </a:cxnLst>
              <a:rect l="0" t="0" r="r" b="b"/>
              <a:pathLst>
                <a:path w="290" h="242">
                  <a:moveTo>
                    <a:pt x="0" y="177"/>
                  </a:moveTo>
                  <a:cubicBezTo>
                    <a:pt x="75" y="185"/>
                    <a:pt x="168" y="216"/>
                    <a:pt x="231" y="242"/>
                  </a:cubicBezTo>
                  <a:cubicBezTo>
                    <a:pt x="265" y="168"/>
                    <a:pt x="285" y="86"/>
                    <a:pt x="290" y="0"/>
                  </a:cubicBezTo>
                  <a:cubicBezTo>
                    <a:pt x="0" y="0"/>
                    <a:pt x="0" y="0"/>
                    <a:pt x="0" y="0"/>
                  </a:cubicBezTo>
                  <a:lnTo>
                    <a:pt x="0" y="17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52">
              <a:extLst>
                <a:ext uri="{FF2B5EF4-FFF2-40B4-BE49-F238E27FC236}">
                  <a16:creationId xmlns:a16="http://schemas.microsoft.com/office/drawing/2014/main" id="{81C666FB-E21E-45D7-8361-F8C4707FBEDF}"/>
                </a:ext>
              </a:extLst>
            </p:cNvPr>
            <p:cNvSpPr>
              <a:spLocks/>
            </p:cNvSpPr>
            <p:nvPr/>
          </p:nvSpPr>
          <p:spPr bwMode="auto">
            <a:xfrm>
              <a:off x="11871326" y="6167438"/>
              <a:ext cx="393700" cy="587375"/>
            </a:xfrm>
            <a:custGeom>
              <a:avLst/>
              <a:gdLst>
                <a:gd name="T0" fmla="*/ 0 w 251"/>
                <a:gd name="T1" fmla="*/ 290 h 374"/>
                <a:gd name="T2" fmla="*/ 93 w 251"/>
                <a:gd name="T3" fmla="*/ 374 h 374"/>
                <a:gd name="T4" fmla="*/ 251 w 251"/>
                <a:gd name="T5" fmla="*/ 0 h 374"/>
                <a:gd name="T6" fmla="*/ 84 w 251"/>
                <a:gd name="T7" fmla="*/ 0 h 374"/>
                <a:gd name="T8" fmla="*/ 0 w 251"/>
                <a:gd name="T9" fmla="*/ 290 h 374"/>
              </a:gdLst>
              <a:ahLst/>
              <a:cxnLst>
                <a:cxn ang="0">
                  <a:pos x="T0" y="T1"/>
                </a:cxn>
                <a:cxn ang="0">
                  <a:pos x="T2" y="T3"/>
                </a:cxn>
                <a:cxn ang="0">
                  <a:pos x="T4" y="T5"/>
                </a:cxn>
                <a:cxn ang="0">
                  <a:pos x="T6" y="T7"/>
                </a:cxn>
                <a:cxn ang="0">
                  <a:pos x="T8" y="T9"/>
                </a:cxn>
              </a:cxnLst>
              <a:rect l="0" t="0" r="r" b="b"/>
              <a:pathLst>
                <a:path w="251" h="374">
                  <a:moveTo>
                    <a:pt x="0" y="290"/>
                  </a:moveTo>
                  <a:cubicBezTo>
                    <a:pt x="37" y="314"/>
                    <a:pt x="65" y="340"/>
                    <a:pt x="93" y="374"/>
                  </a:cubicBezTo>
                  <a:cubicBezTo>
                    <a:pt x="183" y="274"/>
                    <a:pt x="242" y="144"/>
                    <a:pt x="251" y="0"/>
                  </a:cubicBezTo>
                  <a:cubicBezTo>
                    <a:pt x="84" y="0"/>
                    <a:pt x="84" y="0"/>
                    <a:pt x="84" y="0"/>
                  </a:cubicBezTo>
                  <a:cubicBezTo>
                    <a:pt x="77" y="105"/>
                    <a:pt x="48" y="203"/>
                    <a:pt x="0" y="29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53">
              <a:extLst>
                <a:ext uri="{FF2B5EF4-FFF2-40B4-BE49-F238E27FC236}">
                  <a16:creationId xmlns:a16="http://schemas.microsoft.com/office/drawing/2014/main" id="{BB532045-B2CA-453C-8E55-1ADDE189DE04}"/>
                </a:ext>
              </a:extLst>
            </p:cNvPr>
            <p:cNvSpPr>
              <a:spLocks/>
            </p:cNvSpPr>
            <p:nvPr/>
          </p:nvSpPr>
          <p:spPr bwMode="auto">
            <a:xfrm>
              <a:off x="10375901" y="6167438"/>
              <a:ext cx="393700" cy="587375"/>
            </a:xfrm>
            <a:custGeom>
              <a:avLst/>
              <a:gdLst>
                <a:gd name="T0" fmla="*/ 0 w 251"/>
                <a:gd name="T1" fmla="*/ 0 h 374"/>
                <a:gd name="T2" fmla="*/ 158 w 251"/>
                <a:gd name="T3" fmla="*/ 374 h 374"/>
                <a:gd name="T4" fmla="*/ 251 w 251"/>
                <a:gd name="T5" fmla="*/ 290 h 374"/>
                <a:gd name="T6" fmla="*/ 167 w 251"/>
                <a:gd name="T7" fmla="*/ 0 h 374"/>
                <a:gd name="T8" fmla="*/ 0 w 251"/>
                <a:gd name="T9" fmla="*/ 0 h 374"/>
              </a:gdLst>
              <a:ahLst/>
              <a:cxnLst>
                <a:cxn ang="0">
                  <a:pos x="T0" y="T1"/>
                </a:cxn>
                <a:cxn ang="0">
                  <a:pos x="T2" y="T3"/>
                </a:cxn>
                <a:cxn ang="0">
                  <a:pos x="T4" y="T5"/>
                </a:cxn>
                <a:cxn ang="0">
                  <a:pos x="T6" y="T7"/>
                </a:cxn>
                <a:cxn ang="0">
                  <a:pos x="T8" y="T9"/>
                </a:cxn>
              </a:cxnLst>
              <a:rect l="0" t="0" r="r" b="b"/>
              <a:pathLst>
                <a:path w="251" h="374">
                  <a:moveTo>
                    <a:pt x="0" y="0"/>
                  </a:moveTo>
                  <a:cubicBezTo>
                    <a:pt x="9" y="144"/>
                    <a:pt x="68" y="274"/>
                    <a:pt x="158" y="374"/>
                  </a:cubicBezTo>
                  <a:cubicBezTo>
                    <a:pt x="178" y="348"/>
                    <a:pt x="215" y="314"/>
                    <a:pt x="251" y="290"/>
                  </a:cubicBezTo>
                  <a:cubicBezTo>
                    <a:pt x="203" y="203"/>
                    <a:pt x="174" y="105"/>
                    <a:pt x="167"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54">
              <a:extLst>
                <a:ext uri="{FF2B5EF4-FFF2-40B4-BE49-F238E27FC236}">
                  <a16:creationId xmlns:a16="http://schemas.microsoft.com/office/drawing/2014/main" id="{773DCA8F-F4CD-4CE5-9D55-7541501B7B4D}"/>
                </a:ext>
              </a:extLst>
            </p:cNvPr>
            <p:cNvSpPr>
              <a:spLocks/>
            </p:cNvSpPr>
            <p:nvPr/>
          </p:nvSpPr>
          <p:spPr bwMode="auto">
            <a:xfrm>
              <a:off x="10798176" y="6167438"/>
              <a:ext cx="457200" cy="381000"/>
            </a:xfrm>
            <a:custGeom>
              <a:avLst/>
              <a:gdLst>
                <a:gd name="T0" fmla="*/ 291 w 291"/>
                <a:gd name="T1" fmla="*/ 177 h 242"/>
                <a:gd name="T2" fmla="*/ 291 w 291"/>
                <a:gd name="T3" fmla="*/ 0 h 242"/>
                <a:gd name="T4" fmla="*/ 0 w 291"/>
                <a:gd name="T5" fmla="*/ 0 h 242"/>
                <a:gd name="T6" fmla="*/ 59 w 291"/>
                <a:gd name="T7" fmla="*/ 242 h 242"/>
                <a:gd name="T8" fmla="*/ 291 w 291"/>
                <a:gd name="T9" fmla="*/ 177 h 242"/>
              </a:gdLst>
              <a:ahLst/>
              <a:cxnLst>
                <a:cxn ang="0">
                  <a:pos x="T0" y="T1"/>
                </a:cxn>
                <a:cxn ang="0">
                  <a:pos x="T2" y="T3"/>
                </a:cxn>
                <a:cxn ang="0">
                  <a:pos x="T4" y="T5"/>
                </a:cxn>
                <a:cxn ang="0">
                  <a:pos x="T6" y="T7"/>
                </a:cxn>
                <a:cxn ang="0">
                  <a:pos x="T8" y="T9"/>
                </a:cxn>
              </a:cxnLst>
              <a:rect l="0" t="0" r="r" b="b"/>
              <a:pathLst>
                <a:path w="291" h="242">
                  <a:moveTo>
                    <a:pt x="291" y="177"/>
                  </a:moveTo>
                  <a:cubicBezTo>
                    <a:pt x="291" y="0"/>
                    <a:pt x="291" y="0"/>
                    <a:pt x="291" y="0"/>
                  </a:cubicBezTo>
                  <a:cubicBezTo>
                    <a:pt x="0" y="0"/>
                    <a:pt x="0" y="0"/>
                    <a:pt x="0" y="0"/>
                  </a:cubicBezTo>
                  <a:cubicBezTo>
                    <a:pt x="5" y="86"/>
                    <a:pt x="26" y="168"/>
                    <a:pt x="59" y="242"/>
                  </a:cubicBezTo>
                  <a:cubicBezTo>
                    <a:pt x="117" y="212"/>
                    <a:pt x="220" y="183"/>
                    <a:pt x="291" y="1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55">
              <a:extLst>
                <a:ext uri="{FF2B5EF4-FFF2-40B4-BE49-F238E27FC236}">
                  <a16:creationId xmlns:a16="http://schemas.microsoft.com/office/drawing/2014/main" id="{F93FE820-FCD8-4E7B-AB96-D1BECBE54981}"/>
                </a:ext>
              </a:extLst>
            </p:cNvPr>
            <p:cNvSpPr>
              <a:spLocks/>
            </p:cNvSpPr>
            <p:nvPr/>
          </p:nvSpPr>
          <p:spPr bwMode="auto">
            <a:xfrm>
              <a:off x="10956926" y="6600825"/>
              <a:ext cx="298450" cy="388937"/>
            </a:xfrm>
            <a:custGeom>
              <a:avLst/>
              <a:gdLst>
                <a:gd name="T0" fmla="*/ 0 w 190"/>
                <a:gd name="T1" fmla="*/ 46 h 247"/>
                <a:gd name="T2" fmla="*/ 75 w 190"/>
                <a:gd name="T3" fmla="*/ 145 h 247"/>
                <a:gd name="T4" fmla="*/ 190 w 190"/>
                <a:gd name="T5" fmla="*/ 247 h 247"/>
                <a:gd name="T6" fmla="*/ 190 w 190"/>
                <a:gd name="T7" fmla="*/ 0 h 247"/>
                <a:gd name="T8" fmla="*/ 0 w 190"/>
                <a:gd name="T9" fmla="*/ 46 h 247"/>
              </a:gdLst>
              <a:ahLst/>
              <a:cxnLst>
                <a:cxn ang="0">
                  <a:pos x="T0" y="T1"/>
                </a:cxn>
                <a:cxn ang="0">
                  <a:pos x="T2" y="T3"/>
                </a:cxn>
                <a:cxn ang="0">
                  <a:pos x="T4" y="T5"/>
                </a:cxn>
                <a:cxn ang="0">
                  <a:pos x="T6" y="T7"/>
                </a:cxn>
                <a:cxn ang="0">
                  <a:pos x="T8" y="T9"/>
                </a:cxn>
              </a:cxnLst>
              <a:rect l="0" t="0" r="r" b="b"/>
              <a:pathLst>
                <a:path w="190" h="247">
                  <a:moveTo>
                    <a:pt x="0" y="46"/>
                  </a:moveTo>
                  <a:cubicBezTo>
                    <a:pt x="22" y="81"/>
                    <a:pt x="47" y="115"/>
                    <a:pt x="75" y="145"/>
                  </a:cubicBezTo>
                  <a:cubicBezTo>
                    <a:pt x="109" y="184"/>
                    <a:pt x="148" y="218"/>
                    <a:pt x="190" y="247"/>
                  </a:cubicBezTo>
                  <a:cubicBezTo>
                    <a:pt x="190" y="0"/>
                    <a:pt x="190" y="0"/>
                    <a:pt x="190" y="0"/>
                  </a:cubicBezTo>
                  <a:cubicBezTo>
                    <a:pt x="124" y="4"/>
                    <a:pt x="57" y="17"/>
                    <a:pt x="0" y="4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56">
              <a:extLst>
                <a:ext uri="{FF2B5EF4-FFF2-40B4-BE49-F238E27FC236}">
                  <a16:creationId xmlns:a16="http://schemas.microsoft.com/office/drawing/2014/main" id="{8070CE36-6F15-4AE4-BD33-22BF52BE3942}"/>
                </a:ext>
              </a:extLst>
            </p:cNvPr>
            <p:cNvSpPr>
              <a:spLocks/>
            </p:cNvSpPr>
            <p:nvPr/>
          </p:nvSpPr>
          <p:spPr bwMode="auto">
            <a:xfrm>
              <a:off x="10702926" y="6732588"/>
              <a:ext cx="511175" cy="328612"/>
            </a:xfrm>
            <a:custGeom>
              <a:avLst/>
              <a:gdLst>
                <a:gd name="T0" fmla="*/ 136 w 326"/>
                <a:gd name="T1" fmla="*/ 61 h 209"/>
                <a:gd name="T2" fmla="*/ 87 w 326"/>
                <a:gd name="T3" fmla="*/ 0 h 209"/>
                <a:gd name="T4" fmla="*/ 0 w 326"/>
                <a:gd name="T5" fmla="*/ 64 h 209"/>
                <a:gd name="T6" fmla="*/ 326 w 326"/>
                <a:gd name="T7" fmla="*/ 209 h 209"/>
                <a:gd name="T8" fmla="*/ 136 w 326"/>
                <a:gd name="T9" fmla="*/ 61 h 209"/>
              </a:gdLst>
              <a:ahLst/>
              <a:cxnLst>
                <a:cxn ang="0">
                  <a:pos x="T0" y="T1"/>
                </a:cxn>
                <a:cxn ang="0">
                  <a:pos x="T2" y="T3"/>
                </a:cxn>
                <a:cxn ang="0">
                  <a:pos x="T4" y="T5"/>
                </a:cxn>
                <a:cxn ang="0">
                  <a:pos x="T6" y="T7"/>
                </a:cxn>
                <a:cxn ang="0">
                  <a:pos x="T8" y="T9"/>
                </a:cxn>
              </a:cxnLst>
              <a:rect l="0" t="0" r="r" b="b"/>
              <a:pathLst>
                <a:path w="326" h="209">
                  <a:moveTo>
                    <a:pt x="136" y="61"/>
                  </a:moveTo>
                  <a:cubicBezTo>
                    <a:pt x="118" y="42"/>
                    <a:pt x="102" y="22"/>
                    <a:pt x="87" y="0"/>
                  </a:cubicBezTo>
                  <a:cubicBezTo>
                    <a:pt x="67" y="11"/>
                    <a:pt x="31" y="38"/>
                    <a:pt x="0" y="64"/>
                  </a:cubicBezTo>
                  <a:cubicBezTo>
                    <a:pt x="90" y="142"/>
                    <a:pt x="202" y="195"/>
                    <a:pt x="326" y="209"/>
                  </a:cubicBezTo>
                  <a:cubicBezTo>
                    <a:pt x="254" y="171"/>
                    <a:pt x="190" y="121"/>
                    <a:pt x="136"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57">
              <a:extLst>
                <a:ext uri="{FF2B5EF4-FFF2-40B4-BE49-F238E27FC236}">
                  <a16:creationId xmlns:a16="http://schemas.microsoft.com/office/drawing/2014/main" id="{60F0C0CC-7CF0-4286-B058-053C04EB781E}"/>
                </a:ext>
              </a:extLst>
            </p:cNvPr>
            <p:cNvSpPr>
              <a:spLocks/>
            </p:cNvSpPr>
            <p:nvPr/>
          </p:nvSpPr>
          <p:spPr bwMode="auto">
            <a:xfrm>
              <a:off x="11426826" y="6732588"/>
              <a:ext cx="511175" cy="328612"/>
            </a:xfrm>
            <a:custGeom>
              <a:avLst/>
              <a:gdLst>
                <a:gd name="T0" fmla="*/ 0 w 326"/>
                <a:gd name="T1" fmla="*/ 209 h 209"/>
                <a:gd name="T2" fmla="*/ 326 w 326"/>
                <a:gd name="T3" fmla="*/ 64 h 209"/>
                <a:gd name="T4" fmla="*/ 239 w 326"/>
                <a:gd name="T5" fmla="*/ 0 h 209"/>
                <a:gd name="T6" fmla="*/ 190 w 326"/>
                <a:gd name="T7" fmla="*/ 61 h 209"/>
                <a:gd name="T8" fmla="*/ 0 w 326"/>
                <a:gd name="T9" fmla="*/ 209 h 209"/>
              </a:gdLst>
              <a:ahLst/>
              <a:cxnLst>
                <a:cxn ang="0">
                  <a:pos x="T0" y="T1"/>
                </a:cxn>
                <a:cxn ang="0">
                  <a:pos x="T2" y="T3"/>
                </a:cxn>
                <a:cxn ang="0">
                  <a:pos x="T4" y="T5"/>
                </a:cxn>
                <a:cxn ang="0">
                  <a:pos x="T6" y="T7"/>
                </a:cxn>
                <a:cxn ang="0">
                  <a:pos x="T8" y="T9"/>
                </a:cxn>
              </a:cxnLst>
              <a:rect l="0" t="0" r="r" b="b"/>
              <a:pathLst>
                <a:path w="326" h="209">
                  <a:moveTo>
                    <a:pt x="0" y="209"/>
                  </a:moveTo>
                  <a:cubicBezTo>
                    <a:pt x="124" y="195"/>
                    <a:pt x="236" y="142"/>
                    <a:pt x="326" y="64"/>
                  </a:cubicBezTo>
                  <a:cubicBezTo>
                    <a:pt x="305" y="45"/>
                    <a:pt x="259" y="9"/>
                    <a:pt x="239" y="0"/>
                  </a:cubicBezTo>
                  <a:cubicBezTo>
                    <a:pt x="224" y="22"/>
                    <a:pt x="208" y="42"/>
                    <a:pt x="190" y="61"/>
                  </a:cubicBezTo>
                  <a:cubicBezTo>
                    <a:pt x="136" y="121"/>
                    <a:pt x="72" y="171"/>
                    <a:pt x="0" y="20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58">
              <a:extLst>
                <a:ext uri="{FF2B5EF4-FFF2-40B4-BE49-F238E27FC236}">
                  <a16:creationId xmlns:a16="http://schemas.microsoft.com/office/drawing/2014/main" id="{2F4E8823-53BB-41A1-BC98-E345C6896FF0}"/>
                </a:ext>
              </a:extLst>
            </p:cNvPr>
            <p:cNvSpPr>
              <a:spLocks/>
            </p:cNvSpPr>
            <p:nvPr/>
          </p:nvSpPr>
          <p:spPr bwMode="auto">
            <a:xfrm>
              <a:off x="11387138" y="6599238"/>
              <a:ext cx="296863" cy="390525"/>
            </a:xfrm>
            <a:custGeom>
              <a:avLst/>
              <a:gdLst>
                <a:gd name="T0" fmla="*/ 0 w 189"/>
                <a:gd name="T1" fmla="*/ 1 h 248"/>
                <a:gd name="T2" fmla="*/ 0 w 189"/>
                <a:gd name="T3" fmla="*/ 248 h 248"/>
                <a:gd name="T4" fmla="*/ 114 w 189"/>
                <a:gd name="T5" fmla="*/ 146 h 248"/>
                <a:gd name="T6" fmla="*/ 189 w 189"/>
                <a:gd name="T7" fmla="*/ 47 h 248"/>
                <a:gd name="T8" fmla="*/ 0 w 189"/>
                <a:gd name="T9" fmla="*/ 1 h 248"/>
              </a:gdLst>
              <a:ahLst/>
              <a:cxnLst>
                <a:cxn ang="0">
                  <a:pos x="T0" y="T1"/>
                </a:cxn>
                <a:cxn ang="0">
                  <a:pos x="T2" y="T3"/>
                </a:cxn>
                <a:cxn ang="0">
                  <a:pos x="T4" y="T5"/>
                </a:cxn>
                <a:cxn ang="0">
                  <a:pos x="T6" y="T7"/>
                </a:cxn>
                <a:cxn ang="0">
                  <a:pos x="T8" y="T9"/>
                </a:cxn>
              </a:cxnLst>
              <a:rect l="0" t="0" r="r" b="b"/>
              <a:pathLst>
                <a:path w="189" h="248">
                  <a:moveTo>
                    <a:pt x="0" y="1"/>
                  </a:moveTo>
                  <a:cubicBezTo>
                    <a:pt x="0" y="248"/>
                    <a:pt x="0" y="248"/>
                    <a:pt x="0" y="248"/>
                  </a:cubicBezTo>
                  <a:cubicBezTo>
                    <a:pt x="41" y="218"/>
                    <a:pt x="80" y="184"/>
                    <a:pt x="114" y="146"/>
                  </a:cubicBezTo>
                  <a:cubicBezTo>
                    <a:pt x="142" y="116"/>
                    <a:pt x="167" y="82"/>
                    <a:pt x="189" y="47"/>
                  </a:cubicBezTo>
                  <a:cubicBezTo>
                    <a:pt x="139" y="23"/>
                    <a:pt x="41" y="0"/>
                    <a:pt x="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59">
              <a:extLst>
                <a:ext uri="{FF2B5EF4-FFF2-40B4-BE49-F238E27FC236}">
                  <a16:creationId xmlns:a16="http://schemas.microsoft.com/office/drawing/2014/main" id="{B152ECC6-BAB1-4C86-82E6-8A2762F77E52}"/>
                </a:ext>
              </a:extLst>
            </p:cNvPr>
            <p:cNvSpPr>
              <a:spLocks/>
            </p:cNvSpPr>
            <p:nvPr/>
          </p:nvSpPr>
          <p:spPr bwMode="auto">
            <a:xfrm>
              <a:off x="10798176" y="5646738"/>
              <a:ext cx="455613" cy="382587"/>
            </a:xfrm>
            <a:custGeom>
              <a:avLst/>
              <a:gdLst>
                <a:gd name="T0" fmla="*/ 290 w 290"/>
                <a:gd name="T1" fmla="*/ 65 h 243"/>
                <a:gd name="T2" fmla="*/ 59 w 290"/>
                <a:gd name="T3" fmla="*/ 0 h 243"/>
                <a:gd name="T4" fmla="*/ 0 w 290"/>
                <a:gd name="T5" fmla="*/ 243 h 243"/>
                <a:gd name="T6" fmla="*/ 290 w 290"/>
                <a:gd name="T7" fmla="*/ 243 h 243"/>
                <a:gd name="T8" fmla="*/ 290 w 290"/>
                <a:gd name="T9" fmla="*/ 65 h 243"/>
              </a:gdLst>
              <a:ahLst/>
              <a:cxnLst>
                <a:cxn ang="0">
                  <a:pos x="T0" y="T1"/>
                </a:cxn>
                <a:cxn ang="0">
                  <a:pos x="T2" y="T3"/>
                </a:cxn>
                <a:cxn ang="0">
                  <a:pos x="T4" y="T5"/>
                </a:cxn>
                <a:cxn ang="0">
                  <a:pos x="T6" y="T7"/>
                </a:cxn>
                <a:cxn ang="0">
                  <a:pos x="T8" y="T9"/>
                </a:cxn>
              </a:cxnLst>
              <a:rect l="0" t="0" r="r" b="b"/>
              <a:pathLst>
                <a:path w="290" h="243">
                  <a:moveTo>
                    <a:pt x="290" y="65"/>
                  </a:moveTo>
                  <a:cubicBezTo>
                    <a:pt x="215" y="58"/>
                    <a:pt x="122" y="26"/>
                    <a:pt x="59" y="0"/>
                  </a:cubicBezTo>
                  <a:cubicBezTo>
                    <a:pt x="26" y="75"/>
                    <a:pt x="5" y="156"/>
                    <a:pt x="0" y="243"/>
                  </a:cubicBezTo>
                  <a:cubicBezTo>
                    <a:pt x="290" y="243"/>
                    <a:pt x="290" y="243"/>
                    <a:pt x="290" y="243"/>
                  </a:cubicBezTo>
                  <a:lnTo>
                    <a:pt x="290" y="6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0">
              <a:extLst>
                <a:ext uri="{FF2B5EF4-FFF2-40B4-BE49-F238E27FC236}">
                  <a16:creationId xmlns:a16="http://schemas.microsoft.com/office/drawing/2014/main" id="{D2699225-F049-4871-9727-766D0BC5EB3A}"/>
                </a:ext>
              </a:extLst>
            </p:cNvPr>
            <p:cNvSpPr>
              <a:spLocks/>
            </p:cNvSpPr>
            <p:nvPr/>
          </p:nvSpPr>
          <p:spPr bwMode="auto">
            <a:xfrm>
              <a:off x="10375901" y="5440363"/>
              <a:ext cx="393700" cy="588962"/>
            </a:xfrm>
            <a:custGeom>
              <a:avLst/>
              <a:gdLst>
                <a:gd name="T0" fmla="*/ 251 w 251"/>
                <a:gd name="T1" fmla="*/ 84 h 375"/>
                <a:gd name="T2" fmla="*/ 158 w 251"/>
                <a:gd name="T3" fmla="*/ 0 h 375"/>
                <a:gd name="T4" fmla="*/ 0 w 251"/>
                <a:gd name="T5" fmla="*/ 375 h 375"/>
                <a:gd name="T6" fmla="*/ 167 w 251"/>
                <a:gd name="T7" fmla="*/ 375 h 375"/>
                <a:gd name="T8" fmla="*/ 251 w 251"/>
                <a:gd name="T9" fmla="*/ 84 h 375"/>
              </a:gdLst>
              <a:ahLst/>
              <a:cxnLst>
                <a:cxn ang="0">
                  <a:pos x="T0" y="T1"/>
                </a:cxn>
                <a:cxn ang="0">
                  <a:pos x="T2" y="T3"/>
                </a:cxn>
                <a:cxn ang="0">
                  <a:pos x="T4" y="T5"/>
                </a:cxn>
                <a:cxn ang="0">
                  <a:pos x="T6" y="T7"/>
                </a:cxn>
                <a:cxn ang="0">
                  <a:pos x="T8" y="T9"/>
                </a:cxn>
              </a:cxnLst>
              <a:rect l="0" t="0" r="r" b="b"/>
              <a:pathLst>
                <a:path w="251" h="375">
                  <a:moveTo>
                    <a:pt x="251" y="84"/>
                  </a:moveTo>
                  <a:cubicBezTo>
                    <a:pt x="214" y="60"/>
                    <a:pt x="186" y="34"/>
                    <a:pt x="158" y="0"/>
                  </a:cubicBezTo>
                  <a:cubicBezTo>
                    <a:pt x="68" y="100"/>
                    <a:pt x="9" y="231"/>
                    <a:pt x="0" y="375"/>
                  </a:cubicBezTo>
                  <a:cubicBezTo>
                    <a:pt x="167" y="375"/>
                    <a:pt x="167" y="375"/>
                    <a:pt x="167" y="375"/>
                  </a:cubicBezTo>
                  <a:cubicBezTo>
                    <a:pt x="174" y="270"/>
                    <a:pt x="203" y="171"/>
                    <a:pt x="251"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1">
              <a:extLst>
                <a:ext uri="{FF2B5EF4-FFF2-40B4-BE49-F238E27FC236}">
                  <a16:creationId xmlns:a16="http://schemas.microsoft.com/office/drawing/2014/main" id="{96F043F0-59A4-484A-AABE-034FB9CA73BD}"/>
                </a:ext>
              </a:extLst>
            </p:cNvPr>
            <p:cNvSpPr>
              <a:spLocks/>
            </p:cNvSpPr>
            <p:nvPr/>
          </p:nvSpPr>
          <p:spPr bwMode="auto">
            <a:xfrm>
              <a:off x="11871326" y="5440363"/>
              <a:ext cx="393700" cy="588962"/>
            </a:xfrm>
            <a:custGeom>
              <a:avLst/>
              <a:gdLst>
                <a:gd name="T0" fmla="*/ 251 w 251"/>
                <a:gd name="T1" fmla="*/ 375 h 375"/>
                <a:gd name="T2" fmla="*/ 93 w 251"/>
                <a:gd name="T3" fmla="*/ 0 h 375"/>
                <a:gd name="T4" fmla="*/ 0 w 251"/>
                <a:gd name="T5" fmla="*/ 84 h 375"/>
                <a:gd name="T6" fmla="*/ 84 w 251"/>
                <a:gd name="T7" fmla="*/ 375 h 375"/>
                <a:gd name="T8" fmla="*/ 251 w 251"/>
                <a:gd name="T9" fmla="*/ 375 h 375"/>
              </a:gdLst>
              <a:ahLst/>
              <a:cxnLst>
                <a:cxn ang="0">
                  <a:pos x="T0" y="T1"/>
                </a:cxn>
                <a:cxn ang="0">
                  <a:pos x="T2" y="T3"/>
                </a:cxn>
                <a:cxn ang="0">
                  <a:pos x="T4" y="T5"/>
                </a:cxn>
                <a:cxn ang="0">
                  <a:pos x="T6" y="T7"/>
                </a:cxn>
                <a:cxn ang="0">
                  <a:pos x="T8" y="T9"/>
                </a:cxn>
              </a:cxnLst>
              <a:rect l="0" t="0" r="r" b="b"/>
              <a:pathLst>
                <a:path w="251" h="375">
                  <a:moveTo>
                    <a:pt x="251" y="375"/>
                  </a:moveTo>
                  <a:cubicBezTo>
                    <a:pt x="242" y="231"/>
                    <a:pt x="183" y="100"/>
                    <a:pt x="93" y="0"/>
                  </a:cubicBezTo>
                  <a:cubicBezTo>
                    <a:pt x="73" y="26"/>
                    <a:pt x="36" y="60"/>
                    <a:pt x="0" y="84"/>
                  </a:cubicBezTo>
                  <a:cubicBezTo>
                    <a:pt x="48" y="171"/>
                    <a:pt x="77" y="270"/>
                    <a:pt x="84" y="375"/>
                  </a:cubicBezTo>
                  <a:lnTo>
                    <a:pt x="251" y="37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2">
              <a:extLst>
                <a:ext uri="{FF2B5EF4-FFF2-40B4-BE49-F238E27FC236}">
                  <a16:creationId xmlns:a16="http://schemas.microsoft.com/office/drawing/2014/main" id="{7A2C894F-F1AF-4044-9145-537740C3DB28}"/>
                </a:ext>
              </a:extLst>
            </p:cNvPr>
            <p:cNvSpPr>
              <a:spLocks/>
            </p:cNvSpPr>
            <p:nvPr/>
          </p:nvSpPr>
          <p:spPr bwMode="auto">
            <a:xfrm>
              <a:off x="11385551" y="5646738"/>
              <a:ext cx="457200" cy="382587"/>
            </a:xfrm>
            <a:custGeom>
              <a:avLst/>
              <a:gdLst>
                <a:gd name="T0" fmla="*/ 0 w 291"/>
                <a:gd name="T1" fmla="*/ 65 h 243"/>
                <a:gd name="T2" fmla="*/ 0 w 291"/>
                <a:gd name="T3" fmla="*/ 243 h 243"/>
                <a:gd name="T4" fmla="*/ 291 w 291"/>
                <a:gd name="T5" fmla="*/ 243 h 243"/>
                <a:gd name="T6" fmla="*/ 232 w 291"/>
                <a:gd name="T7" fmla="*/ 0 h 243"/>
                <a:gd name="T8" fmla="*/ 0 w 291"/>
                <a:gd name="T9" fmla="*/ 65 h 243"/>
              </a:gdLst>
              <a:ahLst/>
              <a:cxnLst>
                <a:cxn ang="0">
                  <a:pos x="T0" y="T1"/>
                </a:cxn>
                <a:cxn ang="0">
                  <a:pos x="T2" y="T3"/>
                </a:cxn>
                <a:cxn ang="0">
                  <a:pos x="T4" y="T5"/>
                </a:cxn>
                <a:cxn ang="0">
                  <a:pos x="T6" y="T7"/>
                </a:cxn>
                <a:cxn ang="0">
                  <a:pos x="T8" y="T9"/>
                </a:cxn>
              </a:cxnLst>
              <a:rect l="0" t="0" r="r" b="b"/>
              <a:pathLst>
                <a:path w="291" h="243">
                  <a:moveTo>
                    <a:pt x="0" y="65"/>
                  </a:moveTo>
                  <a:cubicBezTo>
                    <a:pt x="0" y="243"/>
                    <a:pt x="0" y="243"/>
                    <a:pt x="0" y="243"/>
                  </a:cubicBezTo>
                  <a:cubicBezTo>
                    <a:pt x="291" y="243"/>
                    <a:pt x="291" y="243"/>
                    <a:pt x="291" y="243"/>
                  </a:cubicBezTo>
                  <a:cubicBezTo>
                    <a:pt x="286" y="156"/>
                    <a:pt x="266" y="75"/>
                    <a:pt x="232" y="0"/>
                  </a:cubicBezTo>
                  <a:cubicBezTo>
                    <a:pt x="174" y="30"/>
                    <a:pt x="71" y="59"/>
                    <a:pt x="0" y="6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3">
              <a:extLst>
                <a:ext uri="{FF2B5EF4-FFF2-40B4-BE49-F238E27FC236}">
                  <a16:creationId xmlns:a16="http://schemas.microsoft.com/office/drawing/2014/main" id="{E58ED151-6B2C-4471-99D1-613EB1C5B65A}"/>
                </a:ext>
              </a:extLst>
            </p:cNvPr>
            <p:cNvSpPr>
              <a:spLocks/>
            </p:cNvSpPr>
            <p:nvPr/>
          </p:nvSpPr>
          <p:spPr bwMode="auto">
            <a:xfrm>
              <a:off x="11385551" y="5205413"/>
              <a:ext cx="298450" cy="388937"/>
            </a:xfrm>
            <a:custGeom>
              <a:avLst/>
              <a:gdLst>
                <a:gd name="T0" fmla="*/ 190 w 190"/>
                <a:gd name="T1" fmla="*/ 201 h 247"/>
                <a:gd name="T2" fmla="*/ 115 w 190"/>
                <a:gd name="T3" fmla="*/ 102 h 247"/>
                <a:gd name="T4" fmla="*/ 0 w 190"/>
                <a:gd name="T5" fmla="*/ 0 h 247"/>
                <a:gd name="T6" fmla="*/ 0 w 190"/>
                <a:gd name="T7" fmla="*/ 247 h 247"/>
                <a:gd name="T8" fmla="*/ 190 w 190"/>
                <a:gd name="T9" fmla="*/ 201 h 247"/>
              </a:gdLst>
              <a:ahLst/>
              <a:cxnLst>
                <a:cxn ang="0">
                  <a:pos x="T0" y="T1"/>
                </a:cxn>
                <a:cxn ang="0">
                  <a:pos x="T2" y="T3"/>
                </a:cxn>
                <a:cxn ang="0">
                  <a:pos x="T4" y="T5"/>
                </a:cxn>
                <a:cxn ang="0">
                  <a:pos x="T6" y="T7"/>
                </a:cxn>
                <a:cxn ang="0">
                  <a:pos x="T8" y="T9"/>
                </a:cxn>
              </a:cxnLst>
              <a:rect l="0" t="0" r="r" b="b"/>
              <a:pathLst>
                <a:path w="190" h="247">
                  <a:moveTo>
                    <a:pt x="190" y="201"/>
                  </a:moveTo>
                  <a:cubicBezTo>
                    <a:pt x="168" y="166"/>
                    <a:pt x="143" y="133"/>
                    <a:pt x="115" y="102"/>
                  </a:cubicBezTo>
                  <a:cubicBezTo>
                    <a:pt x="81" y="64"/>
                    <a:pt x="42" y="29"/>
                    <a:pt x="0" y="0"/>
                  </a:cubicBezTo>
                  <a:cubicBezTo>
                    <a:pt x="0" y="247"/>
                    <a:pt x="0" y="247"/>
                    <a:pt x="0" y="247"/>
                  </a:cubicBezTo>
                  <a:cubicBezTo>
                    <a:pt x="66" y="244"/>
                    <a:pt x="133" y="230"/>
                    <a:pt x="190" y="20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4">
              <a:extLst>
                <a:ext uri="{FF2B5EF4-FFF2-40B4-BE49-F238E27FC236}">
                  <a16:creationId xmlns:a16="http://schemas.microsoft.com/office/drawing/2014/main" id="{B6EEEF78-AF7F-4F90-AD77-3B95FC7D1067}"/>
                </a:ext>
              </a:extLst>
            </p:cNvPr>
            <p:cNvSpPr>
              <a:spLocks/>
            </p:cNvSpPr>
            <p:nvPr/>
          </p:nvSpPr>
          <p:spPr bwMode="auto">
            <a:xfrm>
              <a:off x="11426826" y="5135563"/>
              <a:ext cx="511175" cy="327025"/>
            </a:xfrm>
            <a:custGeom>
              <a:avLst/>
              <a:gdLst>
                <a:gd name="T0" fmla="*/ 190 w 326"/>
                <a:gd name="T1" fmla="*/ 147 h 208"/>
                <a:gd name="T2" fmla="*/ 239 w 326"/>
                <a:gd name="T3" fmla="*/ 208 h 208"/>
                <a:gd name="T4" fmla="*/ 326 w 326"/>
                <a:gd name="T5" fmla="*/ 145 h 208"/>
                <a:gd name="T6" fmla="*/ 0 w 326"/>
                <a:gd name="T7" fmla="*/ 0 h 208"/>
                <a:gd name="T8" fmla="*/ 190 w 326"/>
                <a:gd name="T9" fmla="*/ 147 h 208"/>
              </a:gdLst>
              <a:ahLst/>
              <a:cxnLst>
                <a:cxn ang="0">
                  <a:pos x="T0" y="T1"/>
                </a:cxn>
                <a:cxn ang="0">
                  <a:pos x="T2" y="T3"/>
                </a:cxn>
                <a:cxn ang="0">
                  <a:pos x="T4" y="T5"/>
                </a:cxn>
                <a:cxn ang="0">
                  <a:pos x="T6" y="T7"/>
                </a:cxn>
                <a:cxn ang="0">
                  <a:pos x="T8" y="T9"/>
                </a:cxn>
              </a:cxnLst>
              <a:rect l="0" t="0" r="r" b="b"/>
              <a:pathLst>
                <a:path w="326" h="208">
                  <a:moveTo>
                    <a:pt x="190" y="147"/>
                  </a:moveTo>
                  <a:cubicBezTo>
                    <a:pt x="208" y="166"/>
                    <a:pt x="224" y="187"/>
                    <a:pt x="239" y="208"/>
                  </a:cubicBezTo>
                  <a:cubicBezTo>
                    <a:pt x="259" y="197"/>
                    <a:pt x="295" y="170"/>
                    <a:pt x="326" y="145"/>
                  </a:cubicBezTo>
                  <a:cubicBezTo>
                    <a:pt x="236" y="66"/>
                    <a:pt x="124" y="14"/>
                    <a:pt x="0" y="0"/>
                  </a:cubicBezTo>
                  <a:cubicBezTo>
                    <a:pt x="72" y="37"/>
                    <a:pt x="136" y="87"/>
                    <a:pt x="190" y="14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5">
              <a:extLst>
                <a:ext uri="{FF2B5EF4-FFF2-40B4-BE49-F238E27FC236}">
                  <a16:creationId xmlns:a16="http://schemas.microsoft.com/office/drawing/2014/main" id="{7F420D78-3A4E-4028-A8F4-C8099C099444}"/>
                </a:ext>
              </a:extLst>
            </p:cNvPr>
            <p:cNvSpPr>
              <a:spLocks/>
            </p:cNvSpPr>
            <p:nvPr/>
          </p:nvSpPr>
          <p:spPr bwMode="auto">
            <a:xfrm>
              <a:off x="10702926" y="5135563"/>
              <a:ext cx="511175" cy="327025"/>
            </a:xfrm>
            <a:custGeom>
              <a:avLst/>
              <a:gdLst>
                <a:gd name="T0" fmla="*/ 326 w 326"/>
                <a:gd name="T1" fmla="*/ 0 h 208"/>
                <a:gd name="T2" fmla="*/ 0 w 326"/>
                <a:gd name="T3" fmla="*/ 145 h 208"/>
                <a:gd name="T4" fmla="*/ 87 w 326"/>
                <a:gd name="T5" fmla="*/ 208 h 208"/>
                <a:gd name="T6" fmla="*/ 136 w 326"/>
                <a:gd name="T7" fmla="*/ 147 h 208"/>
                <a:gd name="T8" fmla="*/ 326 w 326"/>
                <a:gd name="T9" fmla="*/ 0 h 208"/>
              </a:gdLst>
              <a:ahLst/>
              <a:cxnLst>
                <a:cxn ang="0">
                  <a:pos x="T0" y="T1"/>
                </a:cxn>
                <a:cxn ang="0">
                  <a:pos x="T2" y="T3"/>
                </a:cxn>
                <a:cxn ang="0">
                  <a:pos x="T4" y="T5"/>
                </a:cxn>
                <a:cxn ang="0">
                  <a:pos x="T6" y="T7"/>
                </a:cxn>
                <a:cxn ang="0">
                  <a:pos x="T8" y="T9"/>
                </a:cxn>
              </a:cxnLst>
              <a:rect l="0" t="0" r="r" b="b"/>
              <a:pathLst>
                <a:path w="326" h="208">
                  <a:moveTo>
                    <a:pt x="326" y="0"/>
                  </a:moveTo>
                  <a:cubicBezTo>
                    <a:pt x="202" y="14"/>
                    <a:pt x="90" y="66"/>
                    <a:pt x="0" y="145"/>
                  </a:cubicBezTo>
                  <a:cubicBezTo>
                    <a:pt x="21" y="164"/>
                    <a:pt x="67" y="199"/>
                    <a:pt x="87" y="208"/>
                  </a:cubicBezTo>
                  <a:cubicBezTo>
                    <a:pt x="102" y="187"/>
                    <a:pt x="118" y="166"/>
                    <a:pt x="136" y="147"/>
                  </a:cubicBezTo>
                  <a:cubicBezTo>
                    <a:pt x="190" y="87"/>
                    <a:pt x="254" y="37"/>
                    <a:pt x="3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6">
              <a:extLst>
                <a:ext uri="{FF2B5EF4-FFF2-40B4-BE49-F238E27FC236}">
                  <a16:creationId xmlns:a16="http://schemas.microsoft.com/office/drawing/2014/main" id="{0FA3A8F2-DE85-432B-AEBD-ED23633435A4}"/>
                </a:ext>
              </a:extLst>
            </p:cNvPr>
            <p:cNvSpPr>
              <a:spLocks/>
            </p:cNvSpPr>
            <p:nvPr/>
          </p:nvSpPr>
          <p:spPr bwMode="auto">
            <a:xfrm>
              <a:off x="10956926" y="5207000"/>
              <a:ext cx="296863" cy="388937"/>
            </a:xfrm>
            <a:custGeom>
              <a:avLst/>
              <a:gdLst>
                <a:gd name="T0" fmla="*/ 189 w 189"/>
                <a:gd name="T1" fmla="*/ 246 h 247"/>
                <a:gd name="T2" fmla="*/ 189 w 189"/>
                <a:gd name="T3" fmla="*/ 0 h 247"/>
                <a:gd name="T4" fmla="*/ 75 w 189"/>
                <a:gd name="T5" fmla="*/ 101 h 247"/>
                <a:gd name="T6" fmla="*/ 0 w 189"/>
                <a:gd name="T7" fmla="*/ 200 h 247"/>
                <a:gd name="T8" fmla="*/ 189 w 189"/>
                <a:gd name="T9" fmla="*/ 246 h 247"/>
              </a:gdLst>
              <a:ahLst/>
              <a:cxnLst>
                <a:cxn ang="0">
                  <a:pos x="T0" y="T1"/>
                </a:cxn>
                <a:cxn ang="0">
                  <a:pos x="T2" y="T3"/>
                </a:cxn>
                <a:cxn ang="0">
                  <a:pos x="T4" y="T5"/>
                </a:cxn>
                <a:cxn ang="0">
                  <a:pos x="T6" y="T7"/>
                </a:cxn>
                <a:cxn ang="0">
                  <a:pos x="T8" y="T9"/>
                </a:cxn>
              </a:cxnLst>
              <a:rect l="0" t="0" r="r" b="b"/>
              <a:pathLst>
                <a:path w="189" h="247">
                  <a:moveTo>
                    <a:pt x="189" y="246"/>
                  </a:moveTo>
                  <a:cubicBezTo>
                    <a:pt x="189" y="0"/>
                    <a:pt x="189" y="0"/>
                    <a:pt x="189" y="0"/>
                  </a:cubicBezTo>
                  <a:cubicBezTo>
                    <a:pt x="148" y="29"/>
                    <a:pt x="109" y="63"/>
                    <a:pt x="75" y="101"/>
                  </a:cubicBezTo>
                  <a:cubicBezTo>
                    <a:pt x="47" y="132"/>
                    <a:pt x="22" y="165"/>
                    <a:pt x="0" y="200"/>
                  </a:cubicBezTo>
                  <a:cubicBezTo>
                    <a:pt x="50" y="224"/>
                    <a:pt x="148" y="247"/>
                    <a:pt x="189" y="24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2615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blip>
          <a:stretch>
            <a:fillRect/>
          </a:stretch>
        </p:blipFill>
        <p:spPr>
          <a:xfrm>
            <a:off x="6483860" y="2243137"/>
            <a:ext cx="6393940" cy="4107575"/>
          </a:xfrm>
          <a:prstGeom prst="rect">
            <a:avLst/>
          </a:prstGeom>
        </p:spPr>
      </p:pic>
      <p:sp>
        <p:nvSpPr>
          <p:cNvPr id="2" name="Title 1"/>
          <p:cNvSpPr>
            <a:spLocks noGrp="1"/>
          </p:cNvSpPr>
          <p:nvPr>
            <p:ph type="title"/>
          </p:nvPr>
        </p:nvSpPr>
        <p:spPr/>
        <p:txBody>
          <a:bodyPr/>
          <a:lstStyle/>
          <a:p>
            <a:r>
              <a:rPr lang="en-US" dirty="0"/>
              <a:t>Let’s build an AI algorithm</a:t>
            </a:r>
          </a:p>
        </p:txBody>
      </p:sp>
      <p:pic>
        <p:nvPicPr>
          <p:cNvPr id="4" name="Picture 3"/>
          <p:cNvPicPr>
            <a:picLocks noChangeAspect="1"/>
          </p:cNvPicPr>
          <p:nvPr/>
        </p:nvPicPr>
        <p:blipFill rotWithShape="1">
          <a:blip r:embed="rId4">
            <a:clrChange>
              <a:clrFrom>
                <a:srgbClr val="FFFFFF"/>
              </a:clrFrom>
              <a:clrTo>
                <a:srgbClr val="FFFFFF">
                  <a:alpha val="0"/>
                </a:srgbClr>
              </a:clrTo>
            </a:clrChange>
            <a:grayscl/>
          </a:blip>
          <a:srcRect l="9868" t="8761" r="8553" b="15812"/>
          <a:stretch/>
        </p:blipFill>
        <p:spPr>
          <a:xfrm>
            <a:off x="5257800" y="1887794"/>
            <a:ext cx="8839200" cy="6130412"/>
          </a:xfrm>
          <a:prstGeom prst="rect">
            <a:avLst/>
          </a:prstGeom>
        </p:spPr>
      </p:pic>
      <p:sp>
        <p:nvSpPr>
          <p:cNvPr id="6" name="Isosceles Triangle 5"/>
          <p:cNvSpPr/>
          <p:nvPr/>
        </p:nvSpPr>
        <p:spPr>
          <a:xfrm rot="5400000">
            <a:off x="-421174" y="1770658"/>
            <a:ext cx="6107007" cy="5264660"/>
          </a:xfrm>
          <a:prstGeom prst="triangle">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marL="0" marR="0" lvl="0" indent="0" algn="ctr" defTabSz="146304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rial"/>
              <a:ea typeface="+mn-ea"/>
              <a:cs typeface="+mn-cs"/>
            </a:endParaRPr>
          </a:p>
        </p:txBody>
      </p:sp>
      <p:sp>
        <p:nvSpPr>
          <p:cNvPr id="7" name="TextBox 6"/>
          <p:cNvSpPr txBox="1"/>
          <p:nvPr/>
        </p:nvSpPr>
        <p:spPr>
          <a:xfrm>
            <a:off x="277134" y="4114800"/>
            <a:ext cx="4703532" cy="535531"/>
          </a:xfrm>
          <a:prstGeom prst="rect">
            <a:avLst/>
          </a:prstGeom>
          <a:noFill/>
        </p:spPr>
        <p:txBody>
          <a:bodyPr wrap="none" rtlCol="0">
            <a:spAutoFit/>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kumimoji="0" lang="de-DE" sz="2880" b="1" i="0" u="none" strike="noStrike" kern="1200" cap="none" spc="0" normalizeH="0" baseline="0" noProof="0" dirty="0">
                <a:ln>
                  <a:noFill/>
                </a:ln>
                <a:solidFill>
                  <a:srgbClr val="FFFFFF"/>
                </a:solidFill>
                <a:effectLst/>
                <a:uLnTx/>
                <a:uFillTx/>
                <a:latin typeface="Arial"/>
                <a:ea typeface="+mn-ea"/>
                <a:cs typeface="+mn-cs"/>
              </a:rPr>
              <a:t>Github.com/jerryaoverton</a:t>
            </a:r>
          </a:p>
        </p:txBody>
      </p:sp>
    </p:spTree>
    <p:extLst>
      <p:ext uri="{BB962C8B-B14F-4D97-AF65-F5344CB8AC3E}">
        <p14:creationId xmlns:p14="http://schemas.microsoft.com/office/powerpoint/2010/main" val="154981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0"/>
            <a:ext cx="14630400" cy="8229600"/>
          </a:xfrm>
          <a:prstGeom prst="rect">
            <a:avLst/>
          </a:prstGeom>
        </p:spPr>
      </p:pic>
      <p:sp>
        <p:nvSpPr>
          <p:cNvPr id="2" name="Title 1"/>
          <p:cNvSpPr>
            <a:spLocks noGrp="1"/>
          </p:cNvSpPr>
          <p:nvPr>
            <p:ph type="title"/>
          </p:nvPr>
        </p:nvSpPr>
        <p:spPr/>
        <p:txBody>
          <a:bodyPr/>
          <a:lstStyle/>
          <a:p>
            <a:r>
              <a:rPr lang="en-US" dirty="0"/>
              <a:t>What we covered</a:t>
            </a:r>
            <a:endParaRPr lang="de-DE" dirty="0"/>
          </a:p>
        </p:txBody>
      </p:sp>
      <p:sp>
        <p:nvSpPr>
          <p:cNvPr id="3" name="Content Placeholder 2"/>
          <p:cNvSpPr>
            <a:spLocks noGrp="1"/>
          </p:cNvSpPr>
          <p:nvPr>
            <p:ph idx="1"/>
          </p:nvPr>
        </p:nvSpPr>
        <p:spPr>
          <a:xfrm>
            <a:off x="685800" y="2057399"/>
            <a:ext cx="7391400" cy="5121275"/>
          </a:xfrm>
        </p:spPr>
        <p:txBody>
          <a:bodyPr>
            <a:normAutofit/>
          </a:bodyPr>
          <a:lstStyle/>
          <a:p>
            <a:pPr lvl="2"/>
            <a:r>
              <a:rPr lang="en-US" sz="3600" dirty="0"/>
              <a:t>The life of a pro</a:t>
            </a:r>
          </a:p>
          <a:p>
            <a:pPr lvl="2"/>
            <a:r>
              <a:rPr lang="en-US" sz="3600" dirty="0"/>
              <a:t>How algorithms are really created</a:t>
            </a:r>
          </a:p>
          <a:p>
            <a:pPr lvl="2"/>
            <a:r>
              <a:rPr lang="en-US" sz="3600" dirty="0"/>
              <a:t>The art of the hack</a:t>
            </a:r>
          </a:p>
        </p:txBody>
      </p:sp>
      <p:sp>
        <p:nvSpPr>
          <p:cNvPr id="9" name="Freeform 9"/>
          <p:cNvSpPr>
            <a:spLocks noChangeAspect="1"/>
          </p:cNvSpPr>
          <p:nvPr/>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pic>
        <p:nvPicPr>
          <p:cNvPr id="10" name="Picture 9"/>
          <p:cNvPicPr>
            <a:picLocks noChangeAspect="1"/>
          </p:cNvPicPr>
          <p:nvPr/>
        </p:nvPicPr>
        <p:blipFill>
          <a:blip r:embed="rId4"/>
          <a:stretch>
            <a:fillRect/>
          </a:stretch>
        </p:blipFill>
        <p:spPr bwMode="black">
          <a:xfrm>
            <a:off x="544830" y="7425690"/>
            <a:ext cx="2048256" cy="581762"/>
          </a:xfrm>
          <a:prstGeom prst="rect">
            <a:avLst/>
          </a:prstGeom>
        </p:spPr>
      </p:pic>
      <p:sp>
        <p:nvSpPr>
          <p:cNvPr id="11" name="Text Box 115"/>
          <p:cNvSpPr txBox="1">
            <a:spLocks noChangeArrowheads="1"/>
          </p:cNvSpPr>
          <p:nvPr/>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January 23, 2019</a:t>
            </a:fld>
            <a:endParaRPr lang="en-US" sz="1100" b="0" dirty="0">
              <a:solidFill>
                <a:schemeClr val="tx1"/>
              </a:solidFill>
            </a:endParaRPr>
          </a:p>
        </p:txBody>
      </p:sp>
      <p:sp>
        <p:nvSpPr>
          <p:cNvPr id="12" name="Text Box 115"/>
          <p:cNvSpPr txBox="1">
            <a:spLocks noChangeArrowheads="1"/>
          </p:cNvSpPr>
          <p:nvPr/>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15</a:t>
            </a:fld>
            <a:endParaRPr lang="en-US" sz="1100" b="1" dirty="0">
              <a:solidFill>
                <a:schemeClr val="tx1"/>
              </a:solidFill>
            </a:endParaRPr>
          </a:p>
        </p:txBody>
      </p:sp>
      <p:sp>
        <p:nvSpPr>
          <p:cNvPr id="13" name="Footer Placeholder 4"/>
          <p:cNvSpPr txBox="1">
            <a:spLocks/>
          </p:cNvSpPr>
          <p:nvPr/>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DXC Proprietary and Confidential</a:t>
            </a:r>
          </a:p>
        </p:txBody>
      </p:sp>
    </p:spTree>
    <p:extLst>
      <p:ext uri="{BB962C8B-B14F-4D97-AF65-F5344CB8AC3E}">
        <p14:creationId xmlns:p14="http://schemas.microsoft.com/office/powerpoint/2010/main" val="109000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3669518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59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ext Placeholder 1"/>
          <p:cNvSpPr>
            <a:spLocks noGrp="1"/>
          </p:cNvSpPr>
          <p:nvPr>
            <p:ph type="body" sz="quarter" idx="13"/>
          </p:nvPr>
        </p:nvSpPr>
        <p:spPr/>
        <p:txBody>
          <a:bodyPr/>
          <a:lstStyle/>
          <a:p>
            <a:r>
              <a:rPr lang="en-US" dirty="0"/>
              <a:t>Thank you.</a:t>
            </a:r>
          </a:p>
        </p:txBody>
      </p:sp>
      <p:sp>
        <p:nvSpPr>
          <p:cNvPr id="3" name="Subtitle 5"/>
          <p:cNvSpPr txBox="1">
            <a:spLocks/>
          </p:cNvSpPr>
          <p:nvPr/>
        </p:nvSpPr>
        <p:spPr>
          <a:xfrm>
            <a:off x="685800" y="4136572"/>
            <a:ext cx="4069243" cy="682171"/>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dirty="0">
                <a:solidFill>
                  <a:schemeClr val="bg1"/>
                </a:solidFill>
              </a:rPr>
              <a:t>http://dxc.technology/analytics</a:t>
            </a:r>
          </a:p>
        </p:txBody>
      </p:sp>
    </p:spTree>
    <p:extLst>
      <p:ext uri="{BB962C8B-B14F-4D97-AF65-F5344CB8AC3E}">
        <p14:creationId xmlns:p14="http://schemas.microsoft.com/office/powerpoint/2010/main" val="349720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0"/>
            <a:ext cx="14630400" cy="8229600"/>
          </a:xfrm>
          <a:prstGeom prst="rect">
            <a:avLst/>
          </a:prstGeom>
        </p:spPr>
      </p:pic>
      <p:sp>
        <p:nvSpPr>
          <p:cNvPr id="2" name="Title 1"/>
          <p:cNvSpPr>
            <a:spLocks noGrp="1"/>
          </p:cNvSpPr>
          <p:nvPr>
            <p:ph type="title"/>
          </p:nvPr>
        </p:nvSpPr>
        <p:spPr/>
        <p:txBody>
          <a:bodyPr/>
          <a:lstStyle/>
          <a:p>
            <a:r>
              <a:rPr lang="de-DE" dirty="0"/>
              <a:t>What we’ll learn</a:t>
            </a:r>
          </a:p>
        </p:txBody>
      </p:sp>
      <p:sp>
        <p:nvSpPr>
          <p:cNvPr id="3" name="Content Placeholder 2"/>
          <p:cNvSpPr>
            <a:spLocks noGrp="1"/>
          </p:cNvSpPr>
          <p:nvPr>
            <p:ph idx="1"/>
          </p:nvPr>
        </p:nvSpPr>
        <p:spPr>
          <a:xfrm>
            <a:off x="685800" y="2057399"/>
            <a:ext cx="7391400" cy="5121275"/>
          </a:xfrm>
        </p:spPr>
        <p:txBody>
          <a:bodyPr>
            <a:normAutofit/>
          </a:bodyPr>
          <a:lstStyle/>
          <a:p>
            <a:pPr lvl="2"/>
            <a:r>
              <a:rPr lang="en-US" sz="3600" dirty="0"/>
              <a:t>The life of a pro</a:t>
            </a:r>
          </a:p>
          <a:p>
            <a:pPr lvl="2"/>
            <a:r>
              <a:rPr lang="en-US" sz="3600" dirty="0"/>
              <a:t>How algorithms are really created</a:t>
            </a:r>
          </a:p>
          <a:p>
            <a:pPr lvl="2"/>
            <a:r>
              <a:rPr lang="en-US" sz="3600" dirty="0"/>
              <a:t>The art of the hack</a:t>
            </a:r>
          </a:p>
        </p:txBody>
      </p:sp>
      <p:sp>
        <p:nvSpPr>
          <p:cNvPr id="9" name="Freeform 9"/>
          <p:cNvSpPr>
            <a:spLocks noChangeAspect="1"/>
          </p:cNvSpPr>
          <p:nvPr/>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pic>
        <p:nvPicPr>
          <p:cNvPr id="10" name="Picture 9"/>
          <p:cNvPicPr>
            <a:picLocks noChangeAspect="1"/>
          </p:cNvPicPr>
          <p:nvPr/>
        </p:nvPicPr>
        <p:blipFill>
          <a:blip r:embed="rId4"/>
          <a:stretch>
            <a:fillRect/>
          </a:stretch>
        </p:blipFill>
        <p:spPr bwMode="black">
          <a:xfrm>
            <a:off x="544830" y="7425690"/>
            <a:ext cx="2048256" cy="581762"/>
          </a:xfrm>
          <a:prstGeom prst="rect">
            <a:avLst/>
          </a:prstGeom>
        </p:spPr>
      </p:pic>
      <p:sp>
        <p:nvSpPr>
          <p:cNvPr id="11" name="Text Box 115"/>
          <p:cNvSpPr txBox="1">
            <a:spLocks noChangeArrowheads="1"/>
          </p:cNvSpPr>
          <p:nvPr/>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January 23, 2019</a:t>
            </a:fld>
            <a:endParaRPr lang="en-US" sz="1100" b="0" dirty="0">
              <a:solidFill>
                <a:schemeClr val="tx1"/>
              </a:solidFill>
            </a:endParaRPr>
          </a:p>
        </p:txBody>
      </p:sp>
      <p:sp>
        <p:nvSpPr>
          <p:cNvPr id="12" name="Text Box 115"/>
          <p:cNvSpPr txBox="1">
            <a:spLocks noChangeArrowheads="1"/>
          </p:cNvSpPr>
          <p:nvPr/>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2</a:t>
            </a:fld>
            <a:endParaRPr lang="en-US" sz="1100" b="1" dirty="0">
              <a:solidFill>
                <a:schemeClr val="tx1"/>
              </a:solidFill>
            </a:endParaRPr>
          </a:p>
        </p:txBody>
      </p:sp>
      <p:sp>
        <p:nvSpPr>
          <p:cNvPr id="13" name="Footer Placeholder 4"/>
          <p:cNvSpPr txBox="1">
            <a:spLocks/>
          </p:cNvSpPr>
          <p:nvPr/>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DXC Proprietary and Confidential</a:t>
            </a:r>
          </a:p>
        </p:txBody>
      </p:sp>
    </p:spTree>
    <p:extLst>
      <p:ext uri="{BB962C8B-B14F-4D97-AF65-F5344CB8AC3E}">
        <p14:creationId xmlns:p14="http://schemas.microsoft.com/office/powerpoint/2010/main" val="291889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Top Corners Rounded 6">
            <a:extLst>
              <a:ext uri="{FF2B5EF4-FFF2-40B4-BE49-F238E27FC236}">
                <a16:creationId xmlns:a16="http://schemas.microsoft.com/office/drawing/2014/main" id="{8653543F-C098-4E37-96AC-1B65E35BDE27}"/>
              </a:ext>
            </a:extLst>
          </p:cNvPr>
          <p:cNvSpPr/>
          <p:nvPr/>
        </p:nvSpPr>
        <p:spPr>
          <a:xfrm rot="5400000">
            <a:off x="1940206" y="-122981"/>
            <a:ext cx="3206187" cy="7086600"/>
          </a:xfrm>
          <a:prstGeom prst="round2SameRect">
            <a:avLst>
              <a:gd name="adj1" fmla="val 50000"/>
              <a:gd name="adj2" fmla="val 0"/>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p:cNvSpPr>
            <a:spLocks noGrp="1"/>
          </p:cNvSpPr>
          <p:nvPr>
            <p:ph type="ctrTitle"/>
          </p:nvPr>
        </p:nvSpPr>
        <p:spPr>
          <a:xfrm>
            <a:off x="685799" y="640080"/>
            <a:ext cx="7362498" cy="3758300"/>
          </a:xfrm>
        </p:spPr>
        <p:txBody>
          <a:bodyPr/>
          <a:lstStyle/>
          <a:p>
            <a:r>
              <a:rPr lang="en-US" sz="7200" dirty="0">
                <a:solidFill>
                  <a:schemeClr val="bg1"/>
                </a:solidFill>
              </a:rPr>
              <a:t>The life of </a:t>
            </a:r>
            <a:br>
              <a:rPr lang="en-US" sz="7200" dirty="0">
                <a:solidFill>
                  <a:schemeClr val="bg1"/>
                </a:solidFill>
              </a:rPr>
            </a:br>
            <a:r>
              <a:rPr lang="en-US" sz="7200" dirty="0">
                <a:solidFill>
                  <a:schemeClr val="bg1"/>
                </a:solidFill>
              </a:rPr>
              <a:t>a pro</a:t>
            </a:r>
          </a:p>
        </p:txBody>
      </p:sp>
    </p:spTree>
    <p:extLst>
      <p:ext uri="{BB962C8B-B14F-4D97-AF65-F5344CB8AC3E}">
        <p14:creationId xmlns:p14="http://schemas.microsoft.com/office/powerpoint/2010/main" val="152153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10;&#10;Description generated with high confidence">
            <a:extLst>
              <a:ext uri="{FF2B5EF4-FFF2-40B4-BE49-F238E27FC236}">
                <a16:creationId xmlns:a16="http://schemas.microsoft.com/office/drawing/2014/main" id="{D4641A61-059D-43A0-87EC-684D26626978}"/>
              </a:ext>
            </a:extLst>
          </p:cNvPr>
          <p:cNvPicPr>
            <a:picLocks noChangeAspect="1"/>
          </p:cNvPicPr>
          <p:nvPr/>
        </p:nvPicPr>
        <p:blipFill>
          <a:blip r:embed="rId2"/>
          <a:stretch>
            <a:fillRect/>
          </a:stretch>
        </p:blipFill>
        <p:spPr>
          <a:xfrm>
            <a:off x="166552" y="5739031"/>
            <a:ext cx="4076700" cy="2276475"/>
          </a:xfrm>
          <a:prstGeom prst="rect">
            <a:avLst/>
          </a:prstGeom>
        </p:spPr>
      </p:pic>
      <p:pic>
        <p:nvPicPr>
          <p:cNvPr id="3" name="Picture 5" descr="A screenshot of a social media post&#10;&#10;Description generated with very high confidence">
            <a:extLst>
              <a:ext uri="{FF2B5EF4-FFF2-40B4-BE49-F238E27FC236}">
                <a16:creationId xmlns:a16="http://schemas.microsoft.com/office/drawing/2014/main" id="{80DEDB4E-2CF2-403D-9C6B-FA253B385B17}"/>
              </a:ext>
            </a:extLst>
          </p:cNvPr>
          <p:cNvPicPr>
            <a:picLocks noChangeAspect="1"/>
          </p:cNvPicPr>
          <p:nvPr/>
        </p:nvPicPr>
        <p:blipFill>
          <a:blip r:embed="rId3"/>
          <a:stretch>
            <a:fillRect/>
          </a:stretch>
        </p:blipFill>
        <p:spPr>
          <a:xfrm>
            <a:off x="9888914" y="639763"/>
            <a:ext cx="4066022" cy="3475036"/>
          </a:xfrm>
          <a:prstGeom prst="rect">
            <a:avLst/>
          </a:prstGeom>
        </p:spPr>
      </p:pic>
      <p:pic>
        <p:nvPicPr>
          <p:cNvPr id="5" name="Picture 4" descr="A picture containing text, map&#10;&#10;Description generated with very high confidence">
            <a:extLst>
              <a:ext uri="{FF2B5EF4-FFF2-40B4-BE49-F238E27FC236}">
                <a16:creationId xmlns:a16="http://schemas.microsoft.com/office/drawing/2014/main" id="{46741EFC-D275-4FAE-A07E-D9EC66D638D5}"/>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0555" t="14682" r="30601" b="10318"/>
          <a:stretch/>
        </p:blipFill>
        <p:spPr>
          <a:xfrm>
            <a:off x="2569081" y="639764"/>
            <a:ext cx="6794838" cy="6538912"/>
          </a:xfrm>
          <a:prstGeom prst="rect">
            <a:avLst/>
          </a:prstGeom>
        </p:spPr>
      </p:pic>
      <p:pic>
        <p:nvPicPr>
          <p:cNvPr id="2" name="Picture 2">
            <a:extLst>
              <a:ext uri="{FF2B5EF4-FFF2-40B4-BE49-F238E27FC236}">
                <a16:creationId xmlns:a16="http://schemas.microsoft.com/office/drawing/2014/main" id="{5C190F39-18A4-4F01-87C6-A1D54CC5791C}"/>
              </a:ext>
            </a:extLst>
          </p:cNvPr>
          <p:cNvPicPr>
            <a:picLocks noChangeAspect="1"/>
          </p:cNvPicPr>
          <p:nvPr/>
        </p:nvPicPr>
        <p:blipFill>
          <a:blip r:embed="rId5"/>
          <a:stretch>
            <a:fillRect/>
          </a:stretch>
        </p:blipFill>
        <p:spPr>
          <a:xfrm>
            <a:off x="9888915" y="4305136"/>
            <a:ext cx="4066021" cy="3490147"/>
          </a:xfrm>
          <a:prstGeom prst="rect">
            <a:avLst/>
          </a:prstGeom>
        </p:spPr>
      </p:pic>
    </p:spTree>
    <p:extLst>
      <p:ext uri="{BB962C8B-B14F-4D97-AF65-F5344CB8AC3E}">
        <p14:creationId xmlns:p14="http://schemas.microsoft.com/office/powerpoint/2010/main" val="1093399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person, indoor, wall, man&#10;&#10;Description generated with high confidence">
            <a:extLst>
              <a:ext uri="{FF2B5EF4-FFF2-40B4-BE49-F238E27FC236}">
                <a16:creationId xmlns:a16="http://schemas.microsoft.com/office/drawing/2014/main" id="{82F753F4-B4A5-474B-B968-97E9827A5C75}"/>
              </a:ext>
            </a:extLst>
          </p:cNvPr>
          <p:cNvPicPr>
            <a:picLocks noChangeAspect="1"/>
          </p:cNvPicPr>
          <p:nvPr/>
        </p:nvPicPr>
        <p:blipFill rotWithShape="1">
          <a:blip r:embed="rId2" cstate="email">
            <a:grayscl/>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a:xfrm>
            <a:off x="685799" y="639763"/>
            <a:ext cx="8018363" cy="3364213"/>
          </a:xfrm>
          <a:prstGeom prst="rect">
            <a:avLst/>
          </a:prstGeom>
          <a:ln w="38100">
            <a:solidFill>
              <a:schemeClr val="tx1"/>
            </a:solidFill>
          </a:ln>
        </p:spPr>
      </p:pic>
      <p:pic>
        <p:nvPicPr>
          <p:cNvPr id="3" name="Picture 2" descr="A person standing in front of a mirror posing for the camera&#10;&#10;Description generated with high confidence">
            <a:extLst>
              <a:ext uri="{FF2B5EF4-FFF2-40B4-BE49-F238E27FC236}">
                <a16:creationId xmlns:a16="http://schemas.microsoft.com/office/drawing/2014/main" id="{B9EC0CF3-56D1-421D-9B44-CB8E511D605E}"/>
              </a:ext>
            </a:extLst>
          </p:cNvPr>
          <p:cNvPicPr>
            <a:picLocks noChangeAspect="1"/>
          </p:cNvPicPr>
          <p:nvPr/>
        </p:nvPicPr>
        <p:blipFill>
          <a:blip r:embed="rId4" cstate="email">
            <a:grayscl/>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rot="16200000">
            <a:off x="2264988" y="2576986"/>
            <a:ext cx="3353740" cy="6512117"/>
          </a:xfrm>
          <a:prstGeom prst="rect">
            <a:avLst/>
          </a:prstGeom>
          <a:ln w="38100">
            <a:solidFill>
              <a:schemeClr val="tx1"/>
            </a:solidFill>
          </a:ln>
        </p:spPr>
      </p:pic>
      <p:pic>
        <p:nvPicPr>
          <p:cNvPr id="4" name="Picture 6" descr="A picture containing person, wall, indoor, man&#10;&#10;Description generated with very high confidence">
            <a:extLst>
              <a:ext uri="{FF2B5EF4-FFF2-40B4-BE49-F238E27FC236}">
                <a16:creationId xmlns:a16="http://schemas.microsoft.com/office/drawing/2014/main" id="{173D6AB8-927F-4577-BF6D-199263098EB2}"/>
              </a:ext>
            </a:extLst>
          </p:cNvPr>
          <p:cNvPicPr>
            <a:picLocks noChangeAspect="1"/>
          </p:cNvPicPr>
          <p:nvPr/>
        </p:nvPicPr>
        <p:blipFill rotWithShape="1">
          <a:blip r:embed="rId6" cstate="email">
            <a:grayscl/>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a:ext>
            </a:extLst>
          </a:blip>
          <a:srcRect/>
          <a:stretch/>
        </p:blipFill>
        <p:spPr>
          <a:xfrm rot="16200000">
            <a:off x="9757473" y="-193625"/>
            <a:ext cx="3353742" cy="5020518"/>
          </a:xfrm>
          <a:prstGeom prst="rect">
            <a:avLst/>
          </a:prstGeom>
          <a:ln w="38100">
            <a:solidFill>
              <a:schemeClr val="tx1"/>
            </a:solidFill>
          </a:ln>
        </p:spPr>
      </p:pic>
      <p:pic>
        <p:nvPicPr>
          <p:cNvPr id="5" name="Picture 3" descr="A screen shot of a computer&#10;&#10;Description generated with very high confidence">
            <a:extLst>
              <a:ext uri="{FF2B5EF4-FFF2-40B4-BE49-F238E27FC236}">
                <a16:creationId xmlns:a16="http://schemas.microsoft.com/office/drawing/2014/main" id="{B6B48331-4DE6-4609-A06F-D1ED7F70988D}"/>
              </a:ext>
            </a:extLst>
          </p:cNvPr>
          <p:cNvPicPr>
            <a:picLocks noChangeAspect="1"/>
          </p:cNvPicPr>
          <p:nvPr/>
        </p:nvPicPr>
        <p:blipFill rotWithShape="1">
          <a:blip r:embed="rId8" cstate="email">
            <a:grayscl/>
            <a:extLst>
              <a:ext uri="{28A0092B-C50C-407E-A947-70E740481C1C}">
                <a14:useLocalDpi xmlns:a14="http://schemas.microsoft.com/office/drawing/2010/main"/>
              </a:ext>
            </a:extLst>
          </a:blip>
          <a:srcRect/>
          <a:stretch/>
        </p:blipFill>
        <p:spPr>
          <a:xfrm>
            <a:off x="7404019" y="4145702"/>
            <a:ext cx="6540582" cy="3364213"/>
          </a:xfrm>
          <a:prstGeom prst="rect">
            <a:avLst/>
          </a:prstGeom>
          <a:ln w="38100">
            <a:solidFill>
              <a:schemeClr val="tx1"/>
            </a:solidFill>
          </a:ln>
        </p:spPr>
      </p:pic>
    </p:spTree>
    <p:extLst>
      <p:ext uri="{BB962C8B-B14F-4D97-AF65-F5344CB8AC3E}">
        <p14:creationId xmlns:p14="http://schemas.microsoft.com/office/powerpoint/2010/main" val="88350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indoor, wall, table&#10;&#10;Description generated with very high confidence">
            <a:extLst>
              <a:ext uri="{FF2B5EF4-FFF2-40B4-BE49-F238E27FC236}">
                <a16:creationId xmlns:a16="http://schemas.microsoft.com/office/drawing/2014/main" id="{012B3A33-0D34-4A6E-8024-00880990D407}"/>
              </a:ext>
            </a:extLst>
          </p:cNvPr>
          <p:cNvPicPr>
            <a:picLocks noChangeAspect="1"/>
          </p:cNvPicPr>
          <p:nvPr/>
        </p:nvPicPr>
        <p:blipFill rotWithShape="1">
          <a:blip r:embed="rId2" cstate="email">
            <a:grayscl/>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a:xfrm rot="16200000">
            <a:off x="2418350" y="-1092788"/>
            <a:ext cx="3170237" cy="6635340"/>
          </a:xfrm>
          <a:prstGeom prst="rect">
            <a:avLst/>
          </a:prstGeom>
          <a:ln w="38100">
            <a:solidFill>
              <a:schemeClr val="tx1"/>
            </a:solidFill>
          </a:ln>
        </p:spPr>
      </p:pic>
      <p:pic>
        <p:nvPicPr>
          <p:cNvPr id="6" name="Picture 5" descr="A view of a city at sunset&#10;&#10;Description generated with very high confidence">
            <a:extLst>
              <a:ext uri="{FF2B5EF4-FFF2-40B4-BE49-F238E27FC236}">
                <a16:creationId xmlns:a16="http://schemas.microsoft.com/office/drawing/2014/main" id="{FF82D4B5-F147-4320-B67B-553727D46DE4}"/>
              </a:ext>
            </a:extLst>
          </p:cNvPr>
          <p:cNvPicPr>
            <a:picLocks noChangeAspect="1"/>
          </p:cNvPicPr>
          <p:nvPr/>
        </p:nvPicPr>
        <p:blipFill rotWithShape="1">
          <a:blip r:embed="rId4" cstate="email">
            <a:grayscl/>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p:blipFill>
        <p:spPr>
          <a:xfrm>
            <a:off x="685801" y="4091361"/>
            <a:ext cx="3105858" cy="3376239"/>
          </a:xfrm>
          <a:prstGeom prst="rect">
            <a:avLst/>
          </a:prstGeom>
          <a:ln w="38100">
            <a:solidFill>
              <a:schemeClr val="accent1"/>
            </a:solidFill>
          </a:ln>
        </p:spPr>
      </p:pic>
      <p:pic>
        <p:nvPicPr>
          <p:cNvPr id="3" name="Picture 2" descr="A large white building&#10;&#10;Description generated with high confidence">
            <a:extLst>
              <a:ext uri="{FF2B5EF4-FFF2-40B4-BE49-F238E27FC236}">
                <a16:creationId xmlns:a16="http://schemas.microsoft.com/office/drawing/2014/main" id="{D9AD4F32-0D73-40BA-9597-6D00441872F2}"/>
              </a:ext>
            </a:extLst>
          </p:cNvPr>
          <p:cNvPicPr>
            <a:picLocks noChangeAspect="1"/>
          </p:cNvPicPr>
          <p:nvPr/>
        </p:nvPicPr>
        <p:blipFill rotWithShape="1">
          <a:blip r:embed="rId6" cstate="email">
            <a:grayscl/>
            <a:extLst>
              <a:ext uri="{28A0092B-C50C-407E-A947-70E740481C1C}">
                <a14:useLocalDpi xmlns:a14="http://schemas.microsoft.com/office/drawing/2010/main"/>
              </a:ext>
            </a:extLst>
          </a:blip>
          <a:srcRect/>
          <a:stretch/>
        </p:blipFill>
        <p:spPr>
          <a:xfrm>
            <a:off x="4209342" y="4080777"/>
            <a:ext cx="3105858" cy="3384009"/>
          </a:xfrm>
          <a:prstGeom prst="rect">
            <a:avLst/>
          </a:prstGeom>
          <a:ln w="38100">
            <a:solidFill>
              <a:schemeClr val="accent1"/>
            </a:solidFill>
          </a:ln>
        </p:spPr>
      </p:pic>
      <p:pic>
        <p:nvPicPr>
          <p:cNvPr id="5" name="Picture 2" descr="A group of people in a room&#10;&#10;Description generated with high confidence">
            <a:extLst>
              <a:ext uri="{FF2B5EF4-FFF2-40B4-BE49-F238E27FC236}">
                <a16:creationId xmlns:a16="http://schemas.microsoft.com/office/drawing/2014/main" id="{254FB7A4-2D40-41B4-8AAF-0857A2F4D87C}"/>
              </a:ext>
            </a:extLst>
          </p:cNvPr>
          <p:cNvPicPr>
            <a:picLocks noChangeAspect="1"/>
          </p:cNvPicPr>
          <p:nvPr/>
        </p:nvPicPr>
        <p:blipFill rotWithShape="1">
          <a:blip r:embed="rId7" cstate="email">
            <a:grayscl/>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a:ext>
            </a:extLst>
          </a:blip>
          <a:srcRect b="-2"/>
          <a:stretch/>
        </p:blipFill>
        <p:spPr>
          <a:xfrm>
            <a:off x="7635663" y="639763"/>
            <a:ext cx="6308936" cy="6825026"/>
          </a:xfrm>
          <a:prstGeom prst="rect">
            <a:avLst/>
          </a:prstGeom>
          <a:ln w="38100">
            <a:solidFill>
              <a:schemeClr val="accent1"/>
            </a:solidFill>
          </a:ln>
        </p:spPr>
      </p:pic>
    </p:spTree>
    <p:extLst>
      <p:ext uri="{BB962C8B-B14F-4D97-AF65-F5344CB8AC3E}">
        <p14:creationId xmlns:p14="http://schemas.microsoft.com/office/powerpoint/2010/main" val="1867137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D51C1F9-E748-4346-B1FE-14DEDFF73716}"/>
              </a:ext>
            </a:extLst>
          </p:cNvPr>
          <p:cNvSpPr/>
          <p:nvPr/>
        </p:nvSpPr>
        <p:spPr>
          <a:xfrm>
            <a:off x="6187440" y="7467600"/>
            <a:ext cx="2240280" cy="441960"/>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Top Corners Rounded 1">
            <a:extLst>
              <a:ext uri="{FF2B5EF4-FFF2-40B4-BE49-F238E27FC236}">
                <a16:creationId xmlns:a16="http://schemas.microsoft.com/office/drawing/2014/main" id="{0A13807F-C1CE-4830-8ECA-00EE123B5135}"/>
              </a:ext>
            </a:extLst>
          </p:cNvPr>
          <p:cNvSpPr/>
          <p:nvPr/>
        </p:nvSpPr>
        <p:spPr>
          <a:xfrm rot="5400000">
            <a:off x="342900" y="571501"/>
            <a:ext cx="6400800" cy="7086600"/>
          </a:xfrm>
          <a:prstGeom prst="round2SameRect">
            <a:avLst>
              <a:gd name="adj1" fmla="val 50000"/>
              <a:gd name="adj2" fmla="val 0"/>
            </a:avLst>
          </a:prstGeom>
          <a:blipFill dpi="0" rotWithShape="0">
            <a:blip r:embed="rId2" cstate="email">
              <a:extLst>
                <a:ext uri="{28A0092B-C50C-407E-A947-70E740481C1C}">
                  <a14:useLocalDpi xmlns:a14="http://schemas.microsoft.com/office/drawing/2010/main"/>
                </a:ext>
              </a:extLst>
            </a:blip>
            <a:srcRect/>
            <a:stretch>
              <a:fillRect l="-18598" r="-5044"/>
            </a:stretch>
          </a:bli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Top Corners Rounded 2">
            <a:extLst>
              <a:ext uri="{FF2B5EF4-FFF2-40B4-BE49-F238E27FC236}">
                <a16:creationId xmlns:a16="http://schemas.microsoft.com/office/drawing/2014/main" id="{766FE4A8-B488-4377-85B6-D79DD2D69DC1}"/>
              </a:ext>
            </a:extLst>
          </p:cNvPr>
          <p:cNvSpPr/>
          <p:nvPr/>
        </p:nvSpPr>
        <p:spPr>
          <a:xfrm rot="16200000" flipH="1">
            <a:off x="7886700" y="571501"/>
            <a:ext cx="6400800" cy="7086600"/>
          </a:xfrm>
          <a:prstGeom prst="round2SameRect">
            <a:avLst>
              <a:gd name="adj1" fmla="val 50000"/>
              <a:gd name="adj2" fmla="val 0"/>
            </a:avLst>
          </a:prstGeom>
          <a:blipFill dpi="0" rotWithShape="0">
            <a:blip r:embed="rId3" cstate="email">
              <a:graysc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a:bli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8DB73BF2-422E-418E-9232-67EDAC33F00C}"/>
              </a:ext>
            </a:extLst>
          </p:cNvPr>
          <p:cNvSpPr/>
          <p:nvPr/>
        </p:nvSpPr>
        <p:spPr>
          <a:xfrm flipV="1">
            <a:off x="6298692" y="0"/>
            <a:ext cx="2033016" cy="1752600"/>
          </a:xfrm>
          <a:prstGeom prst="triangl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4FB43CE-A239-44B0-85CE-C523BC005E6E}"/>
              </a:ext>
            </a:extLst>
          </p:cNvPr>
          <p:cNvSpPr/>
          <p:nvPr/>
        </p:nvSpPr>
        <p:spPr>
          <a:xfrm>
            <a:off x="106680" y="0"/>
            <a:ext cx="1143000" cy="639763"/>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9E1C2EFA-7001-41AA-A2DD-66D729FDD8D5}"/>
              </a:ext>
            </a:extLst>
          </p:cNvPr>
          <p:cNvSpPr/>
          <p:nvPr/>
        </p:nvSpPr>
        <p:spPr>
          <a:xfrm>
            <a:off x="6298692" y="6477000"/>
            <a:ext cx="2033016" cy="1752600"/>
          </a:xfrm>
          <a:prstGeom prst="triangl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267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C390FA6-4112-43A9-ACDE-D8C19EC88F51}"/>
              </a:ext>
            </a:extLst>
          </p:cNvPr>
          <p:cNvSpPr/>
          <p:nvPr/>
        </p:nvSpPr>
        <p:spPr>
          <a:xfrm>
            <a:off x="6515100" y="2057400"/>
            <a:ext cx="7429500" cy="2628900"/>
          </a:xfrm>
          <a:prstGeom prst="rect">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C52F6-B06E-404A-B00C-9A5DCFAA7645}"/>
              </a:ext>
            </a:extLst>
          </p:cNvPr>
          <p:cNvSpPr>
            <a:spLocks noGrp="1"/>
          </p:cNvSpPr>
          <p:nvPr>
            <p:ph type="title"/>
          </p:nvPr>
        </p:nvSpPr>
        <p:spPr/>
        <p:txBody>
          <a:bodyPr>
            <a:normAutofit/>
          </a:bodyPr>
          <a:lstStyle/>
          <a:p>
            <a:r>
              <a:rPr lang="en-US" sz="6000" dirty="0">
                <a:solidFill>
                  <a:schemeClr val="bg1"/>
                </a:solidFill>
              </a:rPr>
              <a:t>Meeting Senior Leadership</a:t>
            </a:r>
          </a:p>
        </p:txBody>
      </p:sp>
      <p:sp>
        <p:nvSpPr>
          <p:cNvPr id="3" name="Rectangle 2">
            <a:extLst>
              <a:ext uri="{FF2B5EF4-FFF2-40B4-BE49-F238E27FC236}">
                <a16:creationId xmlns:a16="http://schemas.microsoft.com/office/drawing/2014/main" id="{E8B2563C-EA3B-4355-80AA-F3669E2B2930}"/>
              </a:ext>
            </a:extLst>
          </p:cNvPr>
          <p:cNvSpPr/>
          <p:nvPr/>
        </p:nvSpPr>
        <p:spPr>
          <a:xfrm>
            <a:off x="685800" y="2057400"/>
            <a:ext cx="2606040" cy="5410200"/>
          </a:xfrm>
          <a:prstGeom prst="rect">
            <a:avLst/>
          </a:prstGeom>
          <a:solidFill>
            <a:schemeClr val="bg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E9AF98E-DB2C-4607-A7DE-3D2DA63C5B39}"/>
              </a:ext>
            </a:extLst>
          </p:cNvPr>
          <p:cNvPicPr>
            <a:picLocks noChangeAspect="1"/>
          </p:cNvPicPr>
          <p:nvPr/>
        </p:nvPicPr>
        <p:blipFill rotWithShape="1">
          <a:blip r:embed="rId2"/>
          <a:srcRect t="1865"/>
          <a:stretch/>
        </p:blipFill>
        <p:spPr>
          <a:xfrm>
            <a:off x="845820" y="2293619"/>
            <a:ext cx="2286000" cy="2277009"/>
          </a:xfrm>
          <a:prstGeom prst="rect">
            <a:avLst/>
          </a:prstGeom>
        </p:spPr>
      </p:pic>
      <p:sp>
        <p:nvSpPr>
          <p:cNvPr id="5" name="TextBox 4">
            <a:extLst>
              <a:ext uri="{FF2B5EF4-FFF2-40B4-BE49-F238E27FC236}">
                <a16:creationId xmlns:a16="http://schemas.microsoft.com/office/drawing/2014/main" id="{B4FC0C33-5C44-4CC7-A9D2-8957FC7F2A20}"/>
              </a:ext>
            </a:extLst>
          </p:cNvPr>
          <p:cNvSpPr txBox="1"/>
          <p:nvPr/>
        </p:nvSpPr>
        <p:spPr>
          <a:xfrm>
            <a:off x="845821" y="4806847"/>
            <a:ext cx="2286000" cy="1031051"/>
          </a:xfrm>
          <a:prstGeom prst="rect">
            <a:avLst/>
          </a:prstGeom>
          <a:noFill/>
        </p:spPr>
        <p:txBody>
          <a:bodyPr wrap="square" rtlCol="0">
            <a:spAutoFit/>
          </a:bodyPr>
          <a:lstStyle/>
          <a:p>
            <a:pPr>
              <a:spcAft>
                <a:spcPts val="600"/>
              </a:spcAft>
            </a:pPr>
            <a:r>
              <a:rPr lang="en-US" sz="2800" dirty="0"/>
              <a:t>Mike Lawrie</a:t>
            </a:r>
          </a:p>
          <a:p>
            <a:pPr>
              <a:spcAft>
                <a:spcPts val="600"/>
              </a:spcAft>
            </a:pPr>
            <a:r>
              <a:rPr lang="en-US" sz="2800" b="1" dirty="0"/>
              <a:t>CEO</a:t>
            </a:r>
          </a:p>
        </p:txBody>
      </p:sp>
      <p:sp>
        <p:nvSpPr>
          <p:cNvPr id="6" name="Rectangle 5">
            <a:extLst>
              <a:ext uri="{FF2B5EF4-FFF2-40B4-BE49-F238E27FC236}">
                <a16:creationId xmlns:a16="http://schemas.microsoft.com/office/drawing/2014/main" id="{DE61552A-A273-4400-8FFB-33E2C489E20D}"/>
              </a:ext>
            </a:extLst>
          </p:cNvPr>
          <p:cNvSpPr/>
          <p:nvPr/>
        </p:nvSpPr>
        <p:spPr>
          <a:xfrm>
            <a:off x="3573779" y="2057400"/>
            <a:ext cx="2606040" cy="5410200"/>
          </a:xfrm>
          <a:prstGeom prst="rect">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A couple of people posing for the camera&#10;&#10;Description generated with very high confidence">
            <a:extLst>
              <a:ext uri="{FF2B5EF4-FFF2-40B4-BE49-F238E27FC236}">
                <a16:creationId xmlns:a16="http://schemas.microsoft.com/office/drawing/2014/main" id="{F15EB473-8850-4099-B5AA-63E3411979BA}"/>
              </a:ext>
            </a:extLst>
          </p:cNvPr>
          <p:cNvPicPr>
            <a:picLocks noChangeAspect="1"/>
          </p:cNvPicPr>
          <p:nvPr/>
        </p:nvPicPr>
        <p:blipFill rotWithShape="1">
          <a:blip r:embed="rId3">
            <a:grayscl/>
          </a:blip>
          <a:srcRect b="45582"/>
          <a:stretch/>
        </p:blipFill>
        <p:spPr>
          <a:xfrm>
            <a:off x="3818454" y="2340718"/>
            <a:ext cx="2111646" cy="2229910"/>
          </a:xfrm>
          <a:prstGeom prst="rect">
            <a:avLst/>
          </a:prstGeom>
        </p:spPr>
      </p:pic>
      <p:sp>
        <p:nvSpPr>
          <p:cNvPr id="8" name="TextBox 7">
            <a:extLst>
              <a:ext uri="{FF2B5EF4-FFF2-40B4-BE49-F238E27FC236}">
                <a16:creationId xmlns:a16="http://schemas.microsoft.com/office/drawing/2014/main" id="{7CF9BB77-E7EA-4AC3-97DF-22185BD07EBA}"/>
              </a:ext>
            </a:extLst>
          </p:cNvPr>
          <p:cNvSpPr txBox="1"/>
          <p:nvPr/>
        </p:nvSpPr>
        <p:spPr>
          <a:xfrm>
            <a:off x="3818454" y="4806847"/>
            <a:ext cx="2111646" cy="784830"/>
          </a:xfrm>
          <a:prstGeom prst="rect">
            <a:avLst/>
          </a:prstGeom>
          <a:noFill/>
        </p:spPr>
        <p:txBody>
          <a:bodyPr wrap="square" rtlCol="0">
            <a:spAutoFit/>
          </a:bodyPr>
          <a:lstStyle/>
          <a:p>
            <a:pPr>
              <a:spcAft>
                <a:spcPts val="600"/>
              </a:spcAft>
            </a:pPr>
            <a:r>
              <a:rPr lang="en-US" sz="2000" dirty="0">
                <a:solidFill>
                  <a:schemeClr val="bg1"/>
                </a:solidFill>
              </a:rPr>
              <a:t>Jo Mason </a:t>
            </a:r>
          </a:p>
          <a:p>
            <a:pPr>
              <a:spcAft>
                <a:spcPts val="600"/>
              </a:spcAft>
            </a:pPr>
            <a:r>
              <a:rPr lang="en-US" sz="2000" b="1" dirty="0">
                <a:solidFill>
                  <a:schemeClr val="bg1"/>
                </a:solidFill>
              </a:rPr>
              <a:t>CHRO, EVP</a:t>
            </a:r>
          </a:p>
        </p:txBody>
      </p:sp>
      <p:pic>
        <p:nvPicPr>
          <p:cNvPr id="9" name="Picture 2" descr="A group of people sitting in front of a window&#10;&#10;Description generated with very high confidence">
            <a:extLst>
              <a:ext uri="{FF2B5EF4-FFF2-40B4-BE49-F238E27FC236}">
                <a16:creationId xmlns:a16="http://schemas.microsoft.com/office/drawing/2014/main" id="{75644700-D6EF-44D2-96E5-8615878B3D1F}"/>
              </a:ext>
            </a:extLst>
          </p:cNvPr>
          <p:cNvPicPr>
            <a:picLocks noChangeAspect="1"/>
          </p:cNvPicPr>
          <p:nvPr/>
        </p:nvPicPr>
        <p:blipFill rotWithShape="1">
          <a:blip r:embed="rId4">
            <a:grayscl/>
            <a:extLst>
              <a:ext uri="{BEBA8EAE-BF5A-486C-A8C5-ECC9F3942E4B}">
                <a14:imgProps xmlns:a14="http://schemas.microsoft.com/office/drawing/2010/main">
                  <a14:imgLayer r:embed="rId5">
                    <a14:imgEffect>
                      <a14:brightnessContrast bright="20000" contrast="-20000"/>
                    </a14:imgEffect>
                  </a14:imgLayer>
                </a14:imgProps>
              </a:ext>
            </a:extLst>
          </a:blip>
          <a:srcRect l="19371" t="17504" b="16708"/>
          <a:stretch/>
        </p:blipFill>
        <p:spPr>
          <a:xfrm>
            <a:off x="6797040" y="2340718"/>
            <a:ext cx="4630769" cy="2049780"/>
          </a:xfrm>
          <a:prstGeom prst="rect">
            <a:avLst/>
          </a:prstGeom>
        </p:spPr>
      </p:pic>
      <p:sp>
        <p:nvSpPr>
          <p:cNvPr id="11" name="TextBox 10">
            <a:extLst>
              <a:ext uri="{FF2B5EF4-FFF2-40B4-BE49-F238E27FC236}">
                <a16:creationId xmlns:a16="http://schemas.microsoft.com/office/drawing/2014/main" id="{0B6EBBB1-295C-4FB8-BFBC-BFA2B2CE6201}"/>
              </a:ext>
            </a:extLst>
          </p:cNvPr>
          <p:cNvSpPr txBox="1"/>
          <p:nvPr/>
        </p:nvSpPr>
        <p:spPr>
          <a:xfrm>
            <a:off x="11568779" y="2340718"/>
            <a:ext cx="2234851" cy="784830"/>
          </a:xfrm>
          <a:prstGeom prst="rect">
            <a:avLst/>
          </a:prstGeom>
          <a:noFill/>
        </p:spPr>
        <p:txBody>
          <a:bodyPr wrap="square" lIns="0" rtlCol="0">
            <a:spAutoFit/>
          </a:bodyPr>
          <a:lstStyle/>
          <a:p>
            <a:pPr>
              <a:spcAft>
                <a:spcPts val="600"/>
              </a:spcAft>
            </a:pPr>
            <a:r>
              <a:rPr lang="en-US" sz="2000" dirty="0">
                <a:solidFill>
                  <a:schemeClr val="bg1"/>
                </a:solidFill>
              </a:rPr>
              <a:t>Dan </a:t>
            </a:r>
            <a:r>
              <a:rPr lang="en-US" sz="2000" dirty="0" err="1">
                <a:solidFill>
                  <a:schemeClr val="bg1"/>
                </a:solidFill>
              </a:rPr>
              <a:t>Hushon</a:t>
            </a:r>
            <a:r>
              <a:rPr lang="en-US" sz="2000" dirty="0">
                <a:solidFill>
                  <a:schemeClr val="bg1"/>
                </a:solidFill>
              </a:rPr>
              <a:t> </a:t>
            </a:r>
          </a:p>
          <a:p>
            <a:pPr>
              <a:spcAft>
                <a:spcPts val="600"/>
              </a:spcAft>
            </a:pPr>
            <a:r>
              <a:rPr lang="en-US" sz="2000" b="1" dirty="0">
                <a:solidFill>
                  <a:schemeClr val="bg1"/>
                </a:solidFill>
              </a:rPr>
              <a:t>CTO, SVP</a:t>
            </a:r>
          </a:p>
        </p:txBody>
      </p:sp>
      <p:sp>
        <p:nvSpPr>
          <p:cNvPr id="13" name="Rectangle 12">
            <a:extLst>
              <a:ext uri="{FF2B5EF4-FFF2-40B4-BE49-F238E27FC236}">
                <a16:creationId xmlns:a16="http://schemas.microsoft.com/office/drawing/2014/main" id="{21A34415-A8AC-438D-AD34-50A5B91E6AF4}"/>
              </a:ext>
            </a:extLst>
          </p:cNvPr>
          <p:cNvSpPr/>
          <p:nvPr/>
        </p:nvSpPr>
        <p:spPr>
          <a:xfrm>
            <a:off x="6515100" y="4838700"/>
            <a:ext cx="7429500" cy="2628900"/>
          </a:xfrm>
          <a:prstGeom prst="rect">
            <a:avLst/>
          </a:prstGeom>
          <a:solidFill>
            <a:schemeClr val="accent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A group of people posing for the camera&#10;&#10;Description generated with very high confidence">
            <a:extLst>
              <a:ext uri="{FF2B5EF4-FFF2-40B4-BE49-F238E27FC236}">
                <a16:creationId xmlns:a16="http://schemas.microsoft.com/office/drawing/2014/main" id="{2C48DBD0-2E04-44E5-A33D-689340110AA8}"/>
              </a:ext>
            </a:extLst>
          </p:cNvPr>
          <p:cNvPicPr>
            <a:picLocks noChangeAspect="1"/>
          </p:cNvPicPr>
          <p:nvPr/>
        </p:nvPicPr>
        <p:blipFill>
          <a:blip r:embed="rId6">
            <a:grayscl/>
            <a:extLst>
              <a:ext uri="{BEBA8EAE-BF5A-486C-A8C5-ECC9F3942E4B}">
                <a14:imgProps xmlns:a14="http://schemas.microsoft.com/office/drawing/2010/main">
                  <a14:imgLayer r:embed="rId7">
                    <a14:imgEffect>
                      <a14:brightnessContrast bright="20000"/>
                    </a14:imgEffect>
                  </a14:imgLayer>
                </a14:imgProps>
              </a:ext>
            </a:extLst>
          </a:blip>
          <a:stretch>
            <a:fillRect/>
          </a:stretch>
        </p:blipFill>
        <p:spPr>
          <a:xfrm>
            <a:off x="6797039" y="5108100"/>
            <a:ext cx="2786799" cy="2090100"/>
          </a:xfrm>
          <a:prstGeom prst="rect">
            <a:avLst/>
          </a:prstGeom>
        </p:spPr>
      </p:pic>
      <p:sp>
        <p:nvSpPr>
          <p:cNvPr id="15" name="TextBox 14">
            <a:extLst>
              <a:ext uri="{FF2B5EF4-FFF2-40B4-BE49-F238E27FC236}">
                <a16:creationId xmlns:a16="http://schemas.microsoft.com/office/drawing/2014/main" id="{05A6BC5F-D2FC-4A29-B8A0-3C0057954473}"/>
              </a:ext>
            </a:extLst>
          </p:cNvPr>
          <p:cNvSpPr txBox="1"/>
          <p:nvPr/>
        </p:nvSpPr>
        <p:spPr>
          <a:xfrm>
            <a:off x="11568779" y="5108694"/>
            <a:ext cx="2234851" cy="784830"/>
          </a:xfrm>
          <a:prstGeom prst="rect">
            <a:avLst/>
          </a:prstGeom>
          <a:noFill/>
        </p:spPr>
        <p:txBody>
          <a:bodyPr wrap="square" lIns="0" rtlCol="0">
            <a:spAutoFit/>
          </a:bodyPr>
          <a:lstStyle/>
          <a:p>
            <a:pPr>
              <a:spcAft>
                <a:spcPts val="600"/>
              </a:spcAft>
            </a:pPr>
            <a:r>
              <a:rPr lang="en-US" sz="2000" dirty="0">
                <a:solidFill>
                  <a:schemeClr val="bg1"/>
                </a:solidFill>
              </a:rPr>
              <a:t>Srinivas </a:t>
            </a:r>
            <a:r>
              <a:rPr lang="en-US" sz="2000" dirty="0" err="1">
                <a:solidFill>
                  <a:schemeClr val="bg1"/>
                </a:solidFill>
              </a:rPr>
              <a:t>Kompella</a:t>
            </a:r>
            <a:endParaRPr lang="en-US" sz="2000" dirty="0">
              <a:solidFill>
                <a:schemeClr val="bg1"/>
              </a:solidFill>
            </a:endParaRPr>
          </a:p>
          <a:p>
            <a:pPr>
              <a:spcAft>
                <a:spcPts val="600"/>
              </a:spcAft>
            </a:pPr>
            <a:r>
              <a:rPr lang="en-US" sz="2000" b="1" dirty="0">
                <a:solidFill>
                  <a:schemeClr val="bg1"/>
                </a:solidFill>
              </a:rPr>
              <a:t> Analytics Lead</a:t>
            </a:r>
          </a:p>
        </p:txBody>
      </p:sp>
      <p:sp>
        <p:nvSpPr>
          <p:cNvPr id="16" name="Freeform 9">
            <a:extLst>
              <a:ext uri="{FF2B5EF4-FFF2-40B4-BE49-F238E27FC236}">
                <a16:creationId xmlns:a16="http://schemas.microsoft.com/office/drawing/2014/main" id="{1F48A509-CDF1-4085-8707-DDFF109D741D}"/>
              </a:ext>
            </a:extLst>
          </p:cNvPr>
          <p:cNvSpPr>
            <a:spLocks noChangeAspect="1"/>
          </p:cNvSpPr>
          <p:nvPr/>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2"/>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pic>
        <p:nvPicPr>
          <p:cNvPr id="17" name="Picture 16">
            <a:extLst>
              <a:ext uri="{FF2B5EF4-FFF2-40B4-BE49-F238E27FC236}">
                <a16:creationId xmlns:a16="http://schemas.microsoft.com/office/drawing/2014/main" id="{E23EC91C-3A30-4DC6-86BF-BFDCEC7EDCA2}"/>
              </a:ext>
            </a:extLst>
          </p:cNvPr>
          <p:cNvPicPr>
            <a:picLocks noChangeAspect="1"/>
          </p:cNvPicPr>
          <p:nvPr/>
        </p:nvPicPr>
        <p:blipFill>
          <a:blip r:embed="rId8">
            <a:lum bright="100000"/>
          </a:blip>
          <a:stretch>
            <a:fillRect/>
          </a:stretch>
        </p:blipFill>
        <p:spPr bwMode="black">
          <a:xfrm>
            <a:off x="544830" y="7425690"/>
            <a:ext cx="2048256" cy="581762"/>
          </a:xfrm>
          <a:prstGeom prst="rect">
            <a:avLst/>
          </a:prstGeom>
        </p:spPr>
      </p:pic>
      <p:sp>
        <p:nvSpPr>
          <p:cNvPr id="18" name="Text Box 115">
            <a:extLst>
              <a:ext uri="{FF2B5EF4-FFF2-40B4-BE49-F238E27FC236}">
                <a16:creationId xmlns:a16="http://schemas.microsoft.com/office/drawing/2014/main" id="{CB95B78D-7DAB-484E-8D7C-38F268F6F4EA}"/>
              </a:ext>
            </a:extLst>
          </p:cNvPr>
          <p:cNvSpPr txBox="1">
            <a:spLocks noChangeArrowheads="1"/>
          </p:cNvSpPr>
          <p:nvPr/>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bg1"/>
                </a:solidFill>
              </a:rPr>
              <a:pPr algn="r" defTabSz="820738">
                <a:spcBef>
                  <a:spcPts val="0"/>
                </a:spcBef>
              </a:pPr>
              <a:t>January 23, 2019</a:t>
            </a:fld>
            <a:endParaRPr lang="en-US" sz="1100" b="0" dirty="0">
              <a:solidFill>
                <a:schemeClr val="bg1"/>
              </a:solidFill>
            </a:endParaRPr>
          </a:p>
        </p:txBody>
      </p:sp>
      <p:sp>
        <p:nvSpPr>
          <p:cNvPr id="19" name="Text Box 115">
            <a:extLst>
              <a:ext uri="{FF2B5EF4-FFF2-40B4-BE49-F238E27FC236}">
                <a16:creationId xmlns:a16="http://schemas.microsoft.com/office/drawing/2014/main" id="{ABCB88E5-6F1B-4B98-AB8B-7F8644E42F0D}"/>
              </a:ext>
            </a:extLst>
          </p:cNvPr>
          <p:cNvSpPr txBox="1">
            <a:spLocks noChangeArrowheads="1"/>
          </p:cNvSpPr>
          <p:nvPr/>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bg1"/>
                </a:solidFill>
              </a:rPr>
              <a:pPr algn="r" defTabSz="820738">
                <a:spcBef>
                  <a:spcPts val="0"/>
                </a:spcBef>
              </a:pPr>
              <a:t>8</a:t>
            </a:fld>
            <a:endParaRPr lang="en-US" sz="1100" b="1" dirty="0">
              <a:solidFill>
                <a:schemeClr val="bg1"/>
              </a:solidFill>
            </a:endParaRPr>
          </a:p>
        </p:txBody>
      </p:sp>
      <p:sp>
        <p:nvSpPr>
          <p:cNvPr id="20" name="Footer Placeholder 4">
            <a:extLst>
              <a:ext uri="{FF2B5EF4-FFF2-40B4-BE49-F238E27FC236}">
                <a16:creationId xmlns:a16="http://schemas.microsoft.com/office/drawing/2014/main" id="{835BDBFB-57AB-40B6-A8F4-3D0D58A20680}"/>
              </a:ext>
            </a:extLst>
          </p:cNvPr>
          <p:cNvSpPr txBox="1">
            <a:spLocks/>
          </p:cNvSpPr>
          <p:nvPr/>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DXC Proprietary and Confidential</a:t>
            </a:r>
          </a:p>
        </p:txBody>
      </p:sp>
    </p:spTree>
    <p:extLst>
      <p:ext uri="{BB962C8B-B14F-4D97-AF65-F5344CB8AC3E}">
        <p14:creationId xmlns:p14="http://schemas.microsoft.com/office/powerpoint/2010/main" val="274644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Top Corners Rounded 6">
            <a:extLst>
              <a:ext uri="{FF2B5EF4-FFF2-40B4-BE49-F238E27FC236}">
                <a16:creationId xmlns:a16="http://schemas.microsoft.com/office/drawing/2014/main" id="{7F66A4A3-AE4D-4F2F-9DBF-69EC209C118C}"/>
              </a:ext>
            </a:extLst>
          </p:cNvPr>
          <p:cNvSpPr/>
          <p:nvPr/>
        </p:nvSpPr>
        <p:spPr>
          <a:xfrm rot="5400000">
            <a:off x="1940206" y="-122981"/>
            <a:ext cx="3206187" cy="7086600"/>
          </a:xfrm>
          <a:prstGeom prst="round2SameRect">
            <a:avLst>
              <a:gd name="adj1" fmla="val 50000"/>
              <a:gd name="adj2" fmla="val 0"/>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p:cNvSpPr>
            <a:spLocks noGrp="1"/>
          </p:cNvSpPr>
          <p:nvPr>
            <p:ph type="ctrTitle"/>
          </p:nvPr>
        </p:nvSpPr>
        <p:spPr>
          <a:xfrm>
            <a:off x="685799" y="640079"/>
            <a:ext cx="4572001" cy="3781450"/>
          </a:xfrm>
        </p:spPr>
        <p:txBody>
          <a:bodyPr/>
          <a:lstStyle/>
          <a:p>
            <a:r>
              <a:rPr lang="en-US" sz="7200" dirty="0">
                <a:solidFill>
                  <a:schemeClr val="bg1"/>
                </a:solidFill>
              </a:rPr>
              <a:t>Let’s give it a try</a:t>
            </a:r>
          </a:p>
        </p:txBody>
      </p:sp>
    </p:spTree>
    <p:extLst>
      <p:ext uri="{BB962C8B-B14F-4D97-AF65-F5344CB8AC3E}">
        <p14:creationId xmlns:p14="http://schemas.microsoft.com/office/powerpoint/2010/main" val="330677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xc_powerpoint_16x9_template">
  <a:themeElements>
    <a:clrScheme name="DXC">
      <a:dk1>
        <a:srgbClr val="000000"/>
      </a:dk1>
      <a:lt1>
        <a:srgbClr val="FFFFFF"/>
      </a:lt1>
      <a:dk2>
        <a:srgbClr val="000000"/>
      </a:dk2>
      <a:lt2>
        <a:srgbClr val="FFFFFF"/>
      </a:lt2>
      <a:accent1>
        <a:srgbClr val="000000"/>
      </a:accent1>
      <a:accent2>
        <a:srgbClr val="666666"/>
      </a:accent2>
      <a:accent3>
        <a:srgbClr val="FFED00"/>
      </a:accent3>
      <a:accent4>
        <a:srgbClr val="64FF00"/>
      </a:accent4>
      <a:accent5>
        <a:srgbClr val="00C9FF"/>
      </a:accent5>
      <a:accent6>
        <a:srgbClr val="D9D9D9"/>
      </a:accent6>
      <a:hlink>
        <a:srgbClr val="000000"/>
      </a:hlink>
      <a:folHlink>
        <a:srgbClr val="666666"/>
      </a:folHlink>
    </a:clrScheme>
    <a:fontScheme name="DXC">
      <a:majorFont>
        <a:latin typeface="Arial"/>
        <a:ea typeface=""/>
        <a:cs typeface=""/>
      </a:majorFont>
      <a:minorFont>
        <a:latin typeface="Arial"/>
        <a:ea typeface=""/>
        <a:cs typeface=""/>
      </a:minorFont>
    </a:fontScheme>
    <a:fmtScheme name="DXC">
      <a:fillStyleLst>
        <a:solidFill>
          <a:schemeClr val="phClr"/>
        </a:solidFill>
        <a:solidFill>
          <a:schemeClr val="phClr"/>
        </a:solidFill>
        <a:solidFill>
          <a:schemeClr val="phClr"/>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style>
        <a:lnRef idx="0">
          <a:schemeClr val="accent1"/>
        </a:lnRef>
        <a:fillRef idx="1">
          <a:schemeClr val="accent1"/>
        </a:fillRef>
        <a:effectRef idx="0">
          <a:schemeClr val="accent1"/>
        </a:effectRef>
        <a:fontRef idx="minor">
          <a:schemeClr val="lt1"/>
        </a:fontRef>
      </a:style>
    </a:spDef>
    <a:lnDef>
      <a:spPr>
        <a:ln w="6350" cap="sq"/>
      </a:spPr>
      <a:bodyPr/>
      <a:lstStyle/>
      <a:style>
        <a:lnRef idx="1">
          <a:schemeClr val="accent1"/>
        </a:lnRef>
        <a:fillRef idx="0">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dxc_int_powerpoint_16x9_template" id="{0A550C65-A83E-C24C-B08F-DB19D25C59F5}" vid="{B712A4A5-3F4E-3D44-AEDC-22156EEF3D1F}"/>
    </a:ext>
  </a:extLst>
</a:theme>
</file>

<file path=ppt/theme/theme2.xml><?xml version="1.0" encoding="utf-8"?>
<a:theme xmlns:a="http://schemas.openxmlformats.org/drawingml/2006/main" name="1_dxc_powerpoint_16x9_template">
  <a:themeElements>
    <a:clrScheme name="DXC">
      <a:dk1>
        <a:srgbClr val="000000"/>
      </a:dk1>
      <a:lt1>
        <a:srgbClr val="FFFFFF"/>
      </a:lt1>
      <a:dk2>
        <a:srgbClr val="000000"/>
      </a:dk2>
      <a:lt2>
        <a:srgbClr val="FFFFFF"/>
      </a:lt2>
      <a:accent1>
        <a:srgbClr val="000000"/>
      </a:accent1>
      <a:accent2>
        <a:srgbClr val="666666"/>
      </a:accent2>
      <a:accent3>
        <a:srgbClr val="FFED00"/>
      </a:accent3>
      <a:accent4>
        <a:srgbClr val="64FF00"/>
      </a:accent4>
      <a:accent5>
        <a:srgbClr val="00C9FF"/>
      </a:accent5>
      <a:accent6>
        <a:srgbClr val="D9D9D9"/>
      </a:accent6>
      <a:hlink>
        <a:srgbClr val="000000"/>
      </a:hlink>
      <a:folHlink>
        <a:srgbClr val="666666"/>
      </a:folHlink>
    </a:clrScheme>
    <a:fontScheme name="DXC">
      <a:majorFont>
        <a:latin typeface="Arial"/>
        <a:ea typeface=""/>
        <a:cs typeface=""/>
      </a:majorFont>
      <a:minorFont>
        <a:latin typeface="Arial"/>
        <a:ea typeface=""/>
        <a:cs typeface=""/>
      </a:minorFont>
    </a:fontScheme>
    <a:fmtScheme name="DXC">
      <a:fillStyleLst>
        <a:solidFill>
          <a:schemeClr val="phClr"/>
        </a:solidFill>
        <a:solidFill>
          <a:schemeClr val="phClr"/>
        </a:solidFill>
        <a:solidFill>
          <a:schemeClr val="phClr"/>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style>
        <a:lnRef idx="0">
          <a:schemeClr val="accent1"/>
        </a:lnRef>
        <a:fillRef idx="1">
          <a:schemeClr val="accent1"/>
        </a:fillRef>
        <a:effectRef idx="0">
          <a:schemeClr val="accent1"/>
        </a:effectRef>
        <a:fontRef idx="minor">
          <a:schemeClr val="lt1"/>
        </a:fontRef>
      </a:style>
    </a:spDef>
    <a:lnDef>
      <a:spPr>
        <a:ln w="6350" cap="sq"/>
      </a:spPr>
      <a:bodyPr/>
      <a:lstStyle/>
      <a:style>
        <a:lnRef idx="1">
          <a:schemeClr val="accent1"/>
        </a:lnRef>
        <a:fillRef idx="0">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dxc_int_powerpoint_16x9_template" id="{0A550C65-A83E-C24C-B08F-DB19D25C59F5}" vid="{B712A4A5-3F4E-3D44-AEDC-22156EEF3D1F}"/>
    </a:ext>
  </a:extLst>
</a:theme>
</file>

<file path=ppt/theme/theme3.xml><?xml version="1.0" encoding="utf-8"?>
<a:theme xmlns:a="http://schemas.openxmlformats.org/drawingml/2006/main" name="2_dxc_powerpoint_16x9_template">
  <a:themeElements>
    <a:clrScheme name="DXC">
      <a:dk1>
        <a:srgbClr val="000000"/>
      </a:dk1>
      <a:lt1>
        <a:srgbClr val="FFFFFF"/>
      </a:lt1>
      <a:dk2>
        <a:srgbClr val="000000"/>
      </a:dk2>
      <a:lt2>
        <a:srgbClr val="FFFFFF"/>
      </a:lt2>
      <a:accent1>
        <a:srgbClr val="000000"/>
      </a:accent1>
      <a:accent2>
        <a:srgbClr val="666666"/>
      </a:accent2>
      <a:accent3>
        <a:srgbClr val="FFED00"/>
      </a:accent3>
      <a:accent4>
        <a:srgbClr val="64FF00"/>
      </a:accent4>
      <a:accent5>
        <a:srgbClr val="00C9FF"/>
      </a:accent5>
      <a:accent6>
        <a:srgbClr val="D9D9D9"/>
      </a:accent6>
      <a:hlink>
        <a:srgbClr val="000000"/>
      </a:hlink>
      <a:folHlink>
        <a:srgbClr val="666666"/>
      </a:folHlink>
    </a:clrScheme>
    <a:fontScheme name="DXC">
      <a:majorFont>
        <a:latin typeface="Arial"/>
        <a:ea typeface=""/>
        <a:cs typeface=""/>
      </a:majorFont>
      <a:minorFont>
        <a:latin typeface="Arial"/>
        <a:ea typeface=""/>
        <a:cs typeface=""/>
      </a:minorFont>
    </a:fontScheme>
    <a:fmtScheme name="DXC">
      <a:fillStyleLst>
        <a:solidFill>
          <a:schemeClr val="phClr"/>
        </a:solidFill>
        <a:solidFill>
          <a:schemeClr val="phClr"/>
        </a:solidFill>
        <a:solidFill>
          <a:schemeClr val="phClr"/>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style>
        <a:lnRef idx="0">
          <a:schemeClr val="accent1"/>
        </a:lnRef>
        <a:fillRef idx="1">
          <a:schemeClr val="accent1"/>
        </a:fillRef>
        <a:effectRef idx="0">
          <a:schemeClr val="accent1"/>
        </a:effectRef>
        <a:fontRef idx="minor">
          <a:schemeClr val="lt1"/>
        </a:fontRef>
      </a:style>
    </a:spDef>
    <a:lnDef>
      <a:spPr>
        <a:ln w="6350" cap="sq"/>
      </a:spPr>
      <a:bodyPr/>
      <a:lstStyle/>
      <a:style>
        <a:lnRef idx="1">
          <a:schemeClr val="accent1"/>
        </a:lnRef>
        <a:fillRef idx="0">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dxc_int_powerpoint_16x9_template" id="{0A550C65-A83E-C24C-B08F-DB19D25C59F5}" vid="{B712A4A5-3F4E-3D44-AEDC-22156EEF3D1F}"/>
    </a:ext>
  </a:extLst>
</a:theme>
</file>

<file path=ppt/theme/theme4.xml><?xml version="1.0" encoding="utf-8"?>
<a:theme xmlns:a="http://schemas.openxmlformats.org/drawingml/2006/main" name="3_dxc_powerpoint_16x9_template">
  <a:themeElements>
    <a:clrScheme name="DXC">
      <a:dk1>
        <a:srgbClr val="000000"/>
      </a:dk1>
      <a:lt1>
        <a:srgbClr val="FFFFFF"/>
      </a:lt1>
      <a:dk2>
        <a:srgbClr val="000000"/>
      </a:dk2>
      <a:lt2>
        <a:srgbClr val="FFFFFF"/>
      </a:lt2>
      <a:accent1>
        <a:srgbClr val="000000"/>
      </a:accent1>
      <a:accent2>
        <a:srgbClr val="666666"/>
      </a:accent2>
      <a:accent3>
        <a:srgbClr val="FFED00"/>
      </a:accent3>
      <a:accent4>
        <a:srgbClr val="64FF00"/>
      </a:accent4>
      <a:accent5>
        <a:srgbClr val="00C9FF"/>
      </a:accent5>
      <a:accent6>
        <a:srgbClr val="D9D9D9"/>
      </a:accent6>
      <a:hlink>
        <a:srgbClr val="000000"/>
      </a:hlink>
      <a:folHlink>
        <a:srgbClr val="666666"/>
      </a:folHlink>
    </a:clrScheme>
    <a:fontScheme name="DXC">
      <a:majorFont>
        <a:latin typeface="Arial"/>
        <a:ea typeface=""/>
        <a:cs typeface=""/>
      </a:majorFont>
      <a:minorFont>
        <a:latin typeface="Arial"/>
        <a:ea typeface=""/>
        <a:cs typeface=""/>
      </a:minorFont>
    </a:fontScheme>
    <a:fmtScheme name="DXC">
      <a:fillStyleLst>
        <a:solidFill>
          <a:schemeClr val="phClr"/>
        </a:solidFill>
        <a:solidFill>
          <a:schemeClr val="phClr"/>
        </a:solidFill>
        <a:solidFill>
          <a:schemeClr val="phClr"/>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style>
        <a:lnRef idx="0">
          <a:schemeClr val="accent1"/>
        </a:lnRef>
        <a:fillRef idx="1">
          <a:schemeClr val="accent1"/>
        </a:fillRef>
        <a:effectRef idx="0">
          <a:schemeClr val="accent1"/>
        </a:effectRef>
        <a:fontRef idx="minor">
          <a:schemeClr val="lt1"/>
        </a:fontRef>
      </a:style>
    </a:spDef>
    <a:lnDef>
      <a:spPr>
        <a:ln w="6350" cap="sq"/>
      </a:spPr>
      <a:bodyPr/>
      <a:lstStyle/>
      <a:style>
        <a:lnRef idx="1">
          <a:schemeClr val="accent1"/>
        </a:lnRef>
        <a:fillRef idx="0">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dxc_int_powerpoint_16x9_template" id="{0A550C65-A83E-C24C-B08F-DB19D25C59F5}" vid="{B712A4A5-3F4E-3D44-AEDC-22156EEF3D1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dxc_powerpoint_16x9_template</Template>
  <TotalTime>5523</TotalTime>
  <Words>540</Words>
  <Application>Microsoft Office PowerPoint</Application>
  <PresentationFormat>Custom</PresentationFormat>
  <Paragraphs>80</Paragraphs>
  <Slides>16</Slides>
  <Notes>7</Notes>
  <HiddenSlides>0</HiddenSlides>
  <MMClips>0</MMClips>
  <ScaleCrop>false</ScaleCrop>
  <HeadingPairs>
    <vt:vector size="8" baseType="variant">
      <vt:variant>
        <vt:lpstr>Fonts Used</vt:lpstr>
      </vt:variant>
      <vt:variant>
        <vt:i4>1</vt:i4>
      </vt:variant>
      <vt:variant>
        <vt:lpstr>Theme</vt:lpstr>
      </vt:variant>
      <vt:variant>
        <vt:i4>4</vt:i4>
      </vt:variant>
      <vt:variant>
        <vt:lpstr>Embedded OLE Servers</vt:lpstr>
      </vt:variant>
      <vt:variant>
        <vt:i4>1</vt:i4>
      </vt:variant>
      <vt:variant>
        <vt:lpstr>Slide Titles</vt:lpstr>
      </vt:variant>
      <vt:variant>
        <vt:i4>16</vt:i4>
      </vt:variant>
    </vt:vector>
  </HeadingPairs>
  <TitlesOfParts>
    <vt:vector size="22" baseType="lpstr">
      <vt:lpstr>Arial</vt:lpstr>
      <vt:lpstr>dxc_powerpoint_16x9_template</vt:lpstr>
      <vt:lpstr>1_dxc_powerpoint_16x9_template</vt:lpstr>
      <vt:lpstr>2_dxc_powerpoint_16x9_template</vt:lpstr>
      <vt:lpstr>3_dxc_powerpoint_16x9_template</vt:lpstr>
      <vt:lpstr>think-cell Slide</vt:lpstr>
      <vt:lpstr>AI for Real</vt:lpstr>
      <vt:lpstr>What we’ll learn</vt:lpstr>
      <vt:lpstr>The life of  a pro</vt:lpstr>
      <vt:lpstr>PowerPoint Presentation</vt:lpstr>
      <vt:lpstr>PowerPoint Presentation</vt:lpstr>
      <vt:lpstr>PowerPoint Presentation</vt:lpstr>
      <vt:lpstr>PowerPoint Presentation</vt:lpstr>
      <vt:lpstr>Meeting Senior Leadership</vt:lpstr>
      <vt:lpstr>Let’s give it a try</vt:lpstr>
      <vt:lpstr>The machine-learning algorithm</vt:lpstr>
      <vt:lpstr>How the algorithm was created?</vt:lpstr>
      <vt:lpstr>How the algorithm was ^ created</vt:lpstr>
      <vt:lpstr>The art of the hack Build in small steps you understand</vt:lpstr>
      <vt:lpstr>Let’s build an AI algorithm</vt:lpstr>
      <vt:lpstr>What we covered</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that Works</dc:title>
  <dc:creator>Sharavanan Saraswathy (DHL IN)</dc:creator>
  <cp:lastModifiedBy>Jerry Overton</cp:lastModifiedBy>
  <cp:revision>214</cp:revision>
  <dcterms:created xsi:type="dcterms:W3CDTF">2017-04-19T19:30:37Z</dcterms:created>
  <dcterms:modified xsi:type="dcterms:W3CDTF">2019-01-23T12:50:48Z</dcterms:modified>
</cp:coreProperties>
</file>